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7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4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9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6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2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2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6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6E66-7783-4F29-9C94-FBB4E0F03D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63B3D-52C5-4BCE-9974-CA0BEF9B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4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French exam instructions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666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AP French Exam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734" y="566670"/>
            <a:ext cx="5907066" cy="629133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3300" b="1" dirty="0" smtClean="0"/>
              <a:t>Exam </a:t>
            </a:r>
            <a:r>
              <a:rPr lang="en-US" sz="3300" b="1" dirty="0"/>
              <a:t>Overview AP FRENCH LANGUAGE AND CULTURE:</a:t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u="sng" dirty="0"/>
              <a:t>Format of Assessment</a:t>
            </a:r>
            <a:r>
              <a:rPr lang="en-US" sz="3300" b="1" dirty="0"/>
              <a:t>:</a:t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u="sng" dirty="0"/>
              <a:t>Section I</a:t>
            </a:r>
            <a:r>
              <a:rPr lang="en-US" sz="3300" b="1" dirty="0"/>
              <a:t>: Multiple Choice | 65 Questions | ~ 95 Minutes | 50% of Exam Score</a:t>
            </a:r>
            <a:br>
              <a:rPr lang="en-US" sz="3300" b="1" dirty="0"/>
            </a:br>
            <a:r>
              <a:rPr lang="en-US" sz="3300" b="1" dirty="0"/>
              <a:t>     Part A: 30 questions; ~40 minutes Interpretive Communication: Print Texts</a:t>
            </a:r>
            <a:br>
              <a:rPr lang="en-US" sz="3300" b="1" dirty="0"/>
            </a:br>
            <a:r>
              <a:rPr lang="en-US" sz="3300" b="1" dirty="0"/>
              <a:t>     Part B: 35 Questions; ~55 minutes Interpretive Communication: Print and Audio Texts (combined)</a:t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>Interpretive Communication: Audio Texts Section II: </a:t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u="sng" dirty="0"/>
              <a:t>Free Response</a:t>
            </a:r>
            <a:r>
              <a:rPr lang="en-US" sz="3300" b="1" dirty="0"/>
              <a:t> | 4 Tasks | ~ 80 Minutes | 50% of Exam Score</a:t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u="sng" dirty="0"/>
              <a:t>Interpersonal Writing</a:t>
            </a:r>
            <a:r>
              <a:rPr lang="en-US" sz="3300" b="1" dirty="0"/>
              <a:t>: </a:t>
            </a:r>
            <a:br>
              <a:rPr lang="en-US" sz="3300" b="1" dirty="0"/>
            </a:br>
            <a:r>
              <a:rPr lang="en-US" sz="3300" b="1" dirty="0"/>
              <a:t>          Email Reply (1 prompt; 15 minutes)</a:t>
            </a:r>
            <a:br>
              <a:rPr lang="en-US" sz="3300" b="1" dirty="0"/>
            </a:br>
            <a:r>
              <a:rPr lang="en-US" sz="3300" b="1" dirty="0"/>
              <a:t>          Presentational Writing: Persuasive Essay (1 prompt; ~55 minutes total: 15 minutes to review                 materials plus 40 minutes to write)</a:t>
            </a:r>
            <a:br>
              <a:rPr lang="en-US" sz="3300" b="1" dirty="0"/>
            </a:br>
            <a:r>
              <a:rPr lang="en-US" sz="3300" b="1" dirty="0"/>
              <a:t>​</a:t>
            </a:r>
            <a:br>
              <a:rPr lang="en-US" sz="3300" b="1" dirty="0"/>
            </a:br>
            <a:r>
              <a:rPr lang="en-US" sz="3300" b="1" u="sng" dirty="0"/>
              <a:t>Interpersonal Speaking:</a:t>
            </a:r>
            <a:r>
              <a:rPr lang="en-US" sz="3300" b="1" dirty="0"/>
              <a:t> </a:t>
            </a:r>
            <a:br>
              <a:rPr lang="en-US" sz="3300" b="1" dirty="0"/>
            </a:br>
            <a:r>
              <a:rPr lang="en-US" sz="3300" b="1" dirty="0"/>
              <a:t>          Conversation (5 prompts; 20 seconds for each response)</a:t>
            </a:r>
            <a:br>
              <a:rPr lang="en-US" sz="3300" b="1" dirty="0"/>
            </a:br>
            <a:r>
              <a:rPr lang="en-US" sz="3300" b="1" dirty="0"/>
              <a:t>          Presentational Speaking: Cultural Comparison (1 prompt; 2 minutes to respond)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566670"/>
            <a:ext cx="6019800" cy="629133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200" b="1" u="sng" dirty="0"/>
              <a:t>AUDACITY </a:t>
            </a:r>
            <a:r>
              <a:rPr lang="en-US" sz="2200" b="1" u="sng"/>
              <a:t>INSTRUCTIONS</a:t>
            </a:r>
            <a:r>
              <a:rPr lang="en-US" sz="2200" b="1" u="sng" smtClean="0"/>
              <a:t>:</a:t>
            </a:r>
            <a:endParaRPr lang="en-US" sz="2200" b="1" dirty="0"/>
          </a:p>
          <a:p>
            <a:pPr lvl="0"/>
            <a:r>
              <a:rPr lang="en-US" sz="2200" b="1" dirty="0"/>
              <a:t>Go to START – find </a:t>
            </a:r>
            <a:r>
              <a:rPr lang="en-US" sz="2200" b="1" dirty="0">
                <a:latin typeface="Arial Black" panose="020B0A04020102020204" pitchFamily="34" charset="0"/>
              </a:rPr>
              <a:t>AUDACITY</a:t>
            </a:r>
            <a:r>
              <a:rPr lang="en-US" sz="2200" b="1" dirty="0"/>
              <a:t> application (usually at top of list)</a:t>
            </a:r>
          </a:p>
          <a:p>
            <a:pPr lvl="0"/>
            <a:r>
              <a:rPr lang="en-US" sz="2200" b="1" dirty="0"/>
              <a:t>AUDACITY welcome screen click OK</a:t>
            </a:r>
          </a:p>
          <a:p>
            <a:pPr lvl="0"/>
            <a:r>
              <a:rPr lang="en-US" sz="2200" b="1" dirty="0"/>
              <a:t>This should open the recording tool bar</a:t>
            </a:r>
          </a:p>
          <a:p>
            <a:pPr lvl="0"/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</a:rPr>
              <a:t>RED CIRCLE </a:t>
            </a:r>
            <a:r>
              <a:rPr lang="en-US" sz="2200" b="1" dirty="0">
                <a:latin typeface="Arial Black" panose="020B0A04020102020204" pitchFamily="34" charset="0"/>
              </a:rPr>
              <a:t>= record</a:t>
            </a:r>
          </a:p>
          <a:p>
            <a:pPr lvl="0"/>
            <a:r>
              <a:rPr lang="en-US" sz="2200" b="1" dirty="0">
                <a:solidFill>
                  <a:srgbClr val="FFC000"/>
                </a:solidFill>
                <a:latin typeface="Arial Black" panose="020B0A04020102020204" pitchFamily="34" charset="0"/>
              </a:rPr>
              <a:t>YELLOW SQUARE </a:t>
            </a:r>
            <a:r>
              <a:rPr lang="en-US" sz="2200" b="1" dirty="0">
                <a:latin typeface="Arial Black" panose="020B0A04020102020204" pitchFamily="34" charset="0"/>
              </a:rPr>
              <a:t>= STOP</a:t>
            </a:r>
          </a:p>
          <a:p>
            <a:pPr lvl="0"/>
            <a:r>
              <a:rPr lang="en-US" sz="2200" b="1" dirty="0"/>
              <a:t>Once you have finished your recording, go to </a:t>
            </a:r>
            <a:r>
              <a:rPr lang="en-US" sz="2200" b="1" dirty="0" smtClean="0"/>
              <a:t>FILE</a:t>
            </a:r>
          </a:p>
          <a:p>
            <a:pPr lvl="0"/>
            <a:r>
              <a:rPr lang="en-US" sz="2200" b="1" dirty="0" smtClean="0"/>
              <a:t>Click </a:t>
            </a:r>
            <a:r>
              <a:rPr lang="en-US" sz="2200" b="1" dirty="0" smtClean="0"/>
              <a:t>EXPORT</a:t>
            </a:r>
            <a:endParaRPr lang="en-US" sz="2200" b="1" dirty="0"/>
          </a:p>
          <a:p>
            <a:pPr lvl="0"/>
            <a:r>
              <a:rPr lang="en-US" sz="2200" b="1" dirty="0"/>
              <a:t>Click DESKTOP </a:t>
            </a:r>
            <a:endParaRPr lang="en-US" sz="2200" b="1" dirty="0" smtClean="0"/>
          </a:p>
          <a:p>
            <a:pPr lvl="0"/>
            <a:r>
              <a:rPr lang="en-US" sz="2200" b="1" dirty="0" smtClean="0"/>
              <a:t>NAME your test (</a:t>
            </a:r>
            <a:r>
              <a:rPr lang="en-US" sz="2200" b="1" dirty="0"/>
              <a:t>Conversation, Cultural Comparison </a:t>
            </a:r>
            <a:r>
              <a:rPr lang="en-US" sz="2200" b="1" dirty="0" smtClean="0"/>
              <a:t>as per instructions from the tester for AP College Board on testing day)</a:t>
            </a:r>
            <a:endParaRPr lang="en-US" sz="2200" b="1" dirty="0"/>
          </a:p>
          <a:p>
            <a:pPr lvl="0"/>
            <a:r>
              <a:rPr lang="en-US" sz="2200" b="1" dirty="0"/>
              <a:t>SAVE AS: </a:t>
            </a:r>
            <a:r>
              <a:rPr lang="en-US" sz="2200" b="1" dirty="0">
                <a:latin typeface="Arial Black" panose="020B0A04020102020204" pitchFamily="34" charset="0"/>
              </a:rPr>
              <a:t>MP3 FILES</a:t>
            </a:r>
          </a:p>
          <a:p>
            <a:pPr lvl="0"/>
            <a:r>
              <a:rPr lang="en-US" sz="2200" b="1" dirty="0" smtClean="0"/>
              <a:t>Click on SAVE</a:t>
            </a:r>
            <a:endParaRPr lang="en-US" sz="2200" b="1" dirty="0"/>
          </a:p>
          <a:p>
            <a:pPr lvl="0"/>
            <a:r>
              <a:rPr lang="en-US" sz="2200" b="1" dirty="0"/>
              <a:t>On the </a:t>
            </a:r>
            <a:r>
              <a:rPr lang="en-US" sz="2200" b="1" dirty="0">
                <a:latin typeface="Arial Black" panose="020B0A04020102020204" pitchFamily="34" charset="0"/>
              </a:rPr>
              <a:t>Edit Metadata screen </a:t>
            </a:r>
            <a:r>
              <a:rPr lang="en-US" sz="2200" b="1" dirty="0"/>
              <a:t>click </a:t>
            </a:r>
            <a:r>
              <a:rPr lang="en-US" sz="2200" b="1" dirty="0">
                <a:latin typeface="Arial Black" panose="020B0A04020102020204" pitchFamily="34" charset="0"/>
              </a:rPr>
              <a:t>OK</a:t>
            </a:r>
          </a:p>
          <a:p>
            <a:pPr lvl="0"/>
            <a:r>
              <a:rPr lang="en-US" sz="2200" b="1" dirty="0" smtClean="0">
                <a:latin typeface="Arial Black" panose="020B0A04020102020204" pitchFamily="34" charset="0"/>
              </a:rPr>
              <a:t>DO NOT DELETE YOUR RECORDING YET!!</a:t>
            </a:r>
          </a:p>
          <a:p>
            <a:pPr lvl="0"/>
            <a:r>
              <a:rPr lang="en-US" sz="2200" b="1" dirty="0" smtClean="0"/>
              <a:t>Minimize </a:t>
            </a:r>
            <a:r>
              <a:rPr lang="en-US" sz="2200" b="1" dirty="0"/>
              <a:t>your screen and you should see your MP3 file as an icon on the desktop</a:t>
            </a:r>
          </a:p>
          <a:p>
            <a:pPr lvl="0"/>
            <a:r>
              <a:rPr lang="en-US" sz="2200" b="1" dirty="0" smtClean="0"/>
              <a:t>Upload </a:t>
            </a:r>
            <a:r>
              <a:rPr lang="en-US" sz="2200" b="1" dirty="0"/>
              <a:t>MP3 file to </a:t>
            </a:r>
            <a:r>
              <a:rPr lang="en-US" sz="2200" b="1" dirty="0" smtClean="0"/>
              <a:t>the </a:t>
            </a:r>
            <a:r>
              <a:rPr lang="en-US" sz="2200" b="1" dirty="0" smtClean="0">
                <a:latin typeface="Arial Black" panose="020B0A04020102020204" pitchFamily="34" charset="0"/>
              </a:rPr>
              <a:t>AP College Board – DSA ONLINE SERVER </a:t>
            </a:r>
            <a:r>
              <a:rPr lang="en-US" sz="2200" b="1" dirty="0" smtClean="0"/>
              <a:t>as directed by tester for the AP College Board</a:t>
            </a:r>
            <a:endParaRPr lang="en-US" sz="2200" b="1" dirty="0"/>
          </a:p>
          <a:p>
            <a:pPr marL="0" indent="0" algn="ctr">
              <a:lnSpc>
                <a:spcPct val="170000"/>
              </a:lnSpc>
              <a:buNone/>
            </a:pPr>
            <a:r>
              <a:rPr lang="en-US" b="1" dirty="0" smtClean="0"/>
              <a:t>*** while completing the telephone conversation, follow the instructions as usual, press </a:t>
            </a:r>
            <a:r>
              <a:rPr lang="en-US" b="1" u="sng" dirty="0" smtClean="0"/>
              <a:t>START</a:t>
            </a:r>
            <a:r>
              <a:rPr lang="en-US" b="1" dirty="0" smtClean="0"/>
              <a:t> to record  - do </a:t>
            </a:r>
            <a:r>
              <a:rPr lang="en-US" b="1" u="sng" dirty="0" smtClean="0"/>
              <a:t>NOT</a:t>
            </a:r>
            <a:r>
              <a:rPr lang="en-US" b="1" dirty="0" smtClean="0"/>
              <a:t> stop recording once you start! Simply stop talking in between speaking prompts/what the speaker is saying to you and </a:t>
            </a:r>
            <a:r>
              <a:rPr lang="en-US" b="1" u="sng" dirty="0" smtClean="0"/>
              <a:t>talk for 20 seconds </a:t>
            </a:r>
            <a:r>
              <a:rPr lang="en-US" b="1" dirty="0" smtClean="0"/>
              <a:t>in between. At the end of recording, </a:t>
            </a:r>
            <a:r>
              <a:rPr lang="en-US" b="1" u="sng" dirty="0" smtClean="0"/>
              <a:t>STOP</a:t>
            </a:r>
            <a:r>
              <a:rPr lang="en-US" b="1" dirty="0" smtClean="0"/>
              <a:t> and </a:t>
            </a:r>
            <a:r>
              <a:rPr lang="en-US" b="1" u="sng" dirty="0" smtClean="0"/>
              <a:t>EXPORT</a:t>
            </a:r>
            <a:r>
              <a:rPr lang="en-US" b="1" dirty="0" smtClean="0"/>
              <a:t> (</a:t>
            </a:r>
            <a:r>
              <a:rPr lang="en-US" b="1" u="sng" dirty="0" smtClean="0"/>
              <a:t>DO NOT SAVE</a:t>
            </a:r>
            <a:r>
              <a:rPr lang="en-US" b="1" dirty="0" smtClean="0"/>
              <a:t>!!) the entire conversation as an MP3 file to be placed on the desktop and then transferred to CD-ROM***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8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AP French exam instructions</vt:lpstr>
      <vt:lpstr>AP French Exam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Oliver, Robin</dc:creator>
  <cp:lastModifiedBy>Oliver, Robin</cp:lastModifiedBy>
  <cp:revision>4</cp:revision>
  <dcterms:created xsi:type="dcterms:W3CDTF">2016-04-26T22:24:19Z</dcterms:created>
  <dcterms:modified xsi:type="dcterms:W3CDTF">2017-04-28T19:07:46Z</dcterms:modified>
</cp:coreProperties>
</file>