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0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0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2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9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1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4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7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9C91A-D1FF-4302-A503-D125970B20E0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F7035-3A76-49ED-B465-BA9C25DDC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4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7573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Fr3 PRATIQUE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☺☺☺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NÉGATIFS</a:t>
            </a:r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GÉRONDIF /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PARTICIPE PRÉSENT</a:t>
            </a:r>
            <a:endParaRPr lang="en-US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12" y="1"/>
            <a:ext cx="12041688" cy="1052185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Arial Black" panose="020B0A04020102020204" pitchFamily="34" charset="0"/>
              </a:rPr>
              <a:t>Répondez</a:t>
            </a:r>
            <a:r>
              <a:rPr lang="en-US" sz="3200" dirty="0" smtClean="0">
                <a:latin typeface="Arial Black" panose="020B0A04020102020204" pitchFamily="34" charset="0"/>
              </a:rPr>
              <a:t> aux questions </a:t>
            </a:r>
            <a:r>
              <a:rPr lang="en-US" sz="3200" dirty="0" err="1" smtClean="0">
                <a:latin typeface="Arial Black" panose="020B0A04020102020204" pitchFamily="34" charset="0"/>
              </a:rPr>
              <a:t>suivantes</a:t>
            </a:r>
            <a:r>
              <a:rPr lang="en-US" sz="3200" dirty="0" smtClean="0">
                <a:latin typeface="Arial Black" panose="020B0A04020102020204" pitchFamily="34" charset="0"/>
              </a:rPr>
              <a:t> AU NÉGATIF: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99" y="1052186"/>
            <a:ext cx="11903901" cy="580581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avez</a:t>
            </a:r>
            <a:r>
              <a:rPr lang="en-US" dirty="0" smtClean="0"/>
              <a:t> vu Jeanne au </a:t>
            </a:r>
            <a:r>
              <a:rPr lang="en-US" dirty="0" err="1" smtClean="0"/>
              <a:t>centre-ville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ton chat a </a:t>
            </a:r>
            <a:r>
              <a:rPr lang="en-US" dirty="0" err="1" smtClean="0"/>
              <a:t>mangé</a:t>
            </a:r>
            <a:r>
              <a:rPr lang="en-US" dirty="0" smtClean="0"/>
              <a:t> </a:t>
            </a:r>
            <a:r>
              <a:rPr lang="en-US" dirty="0" err="1" smtClean="0"/>
              <a:t>quelque</a:t>
            </a:r>
            <a:r>
              <a:rPr lang="en-US" dirty="0" smtClean="0"/>
              <a:t> chose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matin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 grand-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mastique</a:t>
            </a:r>
            <a:r>
              <a:rPr lang="en-US" dirty="0" smtClean="0"/>
              <a:t> du chewing gum encore?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parents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allés</a:t>
            </a:r>
            <a:r>
              <a:rPr lang="en-US" dirty="0" smtClean="0"/>
              <a:t> à New York </a:t>
            </a:r>
            <a:r>
              <a:rPr lang="en-US" dirty="0" err="1" smtClean="0"/>
              <a:t>ce</a:t>
            </a:r>
            <a:r>
              <a:rPr lang="en-US" dirty="0" smtClean="0"/>
              <a:t> weekend?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ta </a:t>
            </a:r>
            <a:r>
              <a:rPr lang="en-US" dirty="0" err="1" smtClean="0"/>
              <a:t>sœur</a:t>
            </a:r>
            <a:r>
              <a:rPr lang="en-US" dirty="0" smtClean="0"/>
              <a:t> </a:t>
            </a:r>
            <a:r>
              <a:rPr lang="en-US" dirty="0" err="1" smtClean="0"/>
              <a:t>joue</a:t>
            </a:r>
            <a:r>
              <a:rPr lang="en-US" dirty="0" smtClean="0"/>
              <a:t> au foot </a:t>
            </a:r>
            <a:r>
              <a:rPr lang="en-US" dirty="0" err="1" smtClean="0"/>
              <a:t>toujours</a:t>
            </a:r>
            <a:r>
              <a:rPr lang="en-US" dirty="0" smtClean="0"/>
              <a:t> après </a:t>
            </a:r>
            <a:r>
              <a:rPr lang="en-US" dirty="0" err="1" smtClean="0"/>
              <a:t>l’école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tes</a:t>
            </a:r>
            <a:r>
              <a:rPr lang="en-US" dirty="0" smtClean="0"/>
              <a:t> frères </a:t>
            </a:r>
            <a:r>
              <a:rPr lang="en-US" dirty="0" err="1" smtClean="0"/>
              <a:t>aiment</a:t>
            </a:r>
            <a:r>
              <a:rPr lang="en-US" dirty="0" smtClean="0"/>
              <a:t> manger les </a:t>
            </a:r>
            <a:r>
              <a:rPr lang="en-US" dirty="0" err="1" smtClean="0"/>
              <a:t>carottes</a:t>
            </a:r>
            <a:r>
              <a:rPr lang="en-US" dirty="0" smtClean="0"/>
              <a:t> et les </a:t>
            </a:r>
            <a:r>
              <a:rPr lang="en-US" dirty="0" err="1" smtClean="0"/>
              <a:t>petits</a:t>
            </a:r>
            <a:r>
              <a:rPr lang="en-US" dirty="0" smtClean="0"/>
              <a:t> </a:t>
            </a:r>
            <a:r>
              <a:rPr lang="en-US" dirty="0" err="1" smtClean="0"/>
              <a:t>pois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7.   Est-</a:t>
            </a:r>
            <a:r>
              <a:rPr lang="en-US" dirty="0" err="1" smtClean="0"/>
              <a:t>que</a:t>
            </a:r>
            <a:r>
              <a:rPr lang="en-US" dirty="0" smtClean="0"/>
              <a:t> beaucoup de </a:t>
            </a:r>
            <a:r>
              <a:rPr lang="en-US" dirty="0" err="1" smtClean="0"/>
              <a:t>tes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venus</a:t>
            </a:r>
            <a:r>
              <a:rPr lang="en-US" dirty="0" smtClean="0"/>
              <a:t> à ta fête?</a:t>
            </a:r>
          </a:p>
          <a:p>
            <a:pPr marL="0" indent="0">
              <a:buNone/>
            </a:pPr>
            <a:r>
              <a:rPr lang="en-US" dirty="0" smtClean="0"/>
              <a:t>8.   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 </a:t>
            </a:r>
            <a:r>
              <a:rPr lang="en-US" dirty="0" err="1" smtClean="0"/>
              <a:t>assez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soir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9.   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ton </a:t>
            </a:r>
            <a:r>
              <a:rPr lang="en-US" dirty="0" err="1" smtClean="0"/>
              <a:t>père</a:t>
            </a:r>
            <a:r>
              <a:rPr lang="en-US" dirty="0" smtClean="0"/>
              <a:t> </a:t>
            </a:r>
            <a:r>
              <a:rPr lang="en-US" dirty="0" err="1" smtClean="0"/>
              <a:t>joue</a:t>
            </a:r>
            <a:r>
              <a:rPr lang="en-US" dirty="0" smtClean="0"/>
              <a:t> aux petites </a:t>
            </a:r>
            <a:r>
              <a:rPr lang="en-US" dirty="0" err="1" smtClean="0"/>
              <a:t>voitures</a:t>
            </a:r>
            <a:r>
              <a:rPr lang="en-US" dirty="0" smtClean="0"/>
              <a:t> avec </a:t>
            </a:r>
            <a:r>
              <a:rPr lang="en-US" dirty="0" err="1" smtClean="0"/>
              <a:t>toi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10. As-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tranche de pizza </a:t>
            </a:r>
            <a:r>
              <a:rPr lang="en-US" dirty="0" err="1" smtClean="0"/>
              <a:t>seulement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11. 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aimes</a:t>
            </a:r>
            <a:r>
              <a:rPr lang="en-US" dirty="0" smtClean="0"/>
              <a:t> ton prof de </a:t>
            </a:r>
            <a:r>
              <a:rPr lang="en-US" dirty="0" err="1" smtClean="0"/>
              <a:t>français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12. 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/>
              <a:t>amusez</a:t>
            </a:r>
            <a:r>
              <a:rPr lang="en-US" dirty="0" smtClean="0"/>
              <a:t> en </a:t>
            </a:r>
            <a:r>
              <a:rPr lang="en-US" dirty="0" err="1" smtClean="0"/>
              <a:t>classe</a:t>
            </a:r>
            <a:r>
              <a:rPr lang="en-US" dirty="0" smtClean="0"/>
              <a:t> de physique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année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17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3882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Réponses</a:t>
            </a:r>
            <a:r>
              <a:rPr lang="en-US" dirty="0" smtClean="0">
                <a:latin typeface="Arial Black" panose="020B0A04020102020204" pitchFamily="34" charset="0"/>
              </a:rPr>
              <a:t> (1): ☺ ☺ ☺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8826"/>
            <a:ext cx="12192000" cy="621917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Est-</a:t>
            </a:r>
            <a:r>
              <a:rPr lang="en-US" sz="2600" dirty="0" err="1" smtClean="0"/>
              <a:t>ce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vous</a:t>
            </a:r>
            <a:r>
              <a:rPr lang="en-US" sz="2600" dirty="0" smtClean="0"/>
              <a:t> </a:t>
            </a:r>
            <a:r>
              <a:rPr lang="en-US" sz="2600" dirty="0" err="1" smtClean="0"/>
              <a:t>avez</a:t>
            </a:r>
            <a:r>
              <a:rPr lang="en-US" sz="2600" dirty="0" smtClean="0"/>
              <a:t> vu Jeanne au </a:t>
            </a:r>
            <a:r>
              <a:rPr lang="en-US" sz="2600" dirty="0" err="1" smtClean="0"/>
              <a:t>centre-ville</a:t>
            </a:r>
            <a:r>
              <a:rPr lang="en-US" sz="2600" dirty="0" smtClean="0"/>
              <a:t> </a:t>
            </a:r>
            <a:r>
              <a:rPr lang="en-US" sz="2600" dirty="0" err="1" smtClean="0"/>
              <a:t>hier</a:t>
            </a:r>
            <a:r>
              <a:rPr lang="en-US" sz="2600" dirty="0" smtClean="0"/>
              <a:t>?</a:t>
            </a:r>
          </a:p>
          <a:p>
            <a:pPr marL="0" indent="0">
              <a:buNone/>
            </a:pPr>
            <a:r>
              <a:rPr lang="en-US" sz="2600" dirty="0" smtClean="0">
                <a:latin typeface="Arial Black" panose="020B0A04020102020204" pitchFamily="34" charset="0"/>
              </a:rPr>
              <a:t>Non, je </a:t>
            </a:r>
            <a:r>
              <a:rPr lang="en-US" sz="2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n’</a:t>
            </a:r>
            <a:r>
              <a:rPr lang="en-US" sz="2600" dirty="0" err="1" smtClean="0">
                <a:latin typeface="Arial Black" panose="020B0A04020102020204" pitchFamily="34" charset="0"/>
              </a:rPr>
              <a:t>ai</a:t>
            </a:r>
            <a:r>
              <a:rPr lang="en-US" sz="2600" dirty="0" smtClean="0">
                <a:latin typeface="Arial Black" panose="020B0A04020102020204" pitchFamily="34" charset="0"/>
              </a:rPr>
              <a:t> vu </a:t>
            </a:r>
            <a:r>
              <a:rPr lang="en-US" sz="2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personne</a:t>
            </a:r>
            <a:r>
              <a:rPr lang="en-US" sz="2600" dirty="0" smtClean="0">
                <a:latin typeface="Arial Black" panose="020B0A04020102020204" pitchFamily="34" charset="0"/>
              </a:rPr>
              <a:t> au </a:t>
            </a:r>
            <a:r>
              <a:rPr lang="en-US" sz="2600" dirty="0" err="1" smtClean="0">
                <a:latin typeface="Arial Black" panose="020B0A04020102020204" pitchFamily="34" charset="0"/>
              </a:rPr>
              <a:t>centre-ville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hier</a:t>
            </a:r>
            <a:r>
              <a:rPr lang="en-US" sz="2600" dirty="0" smtClean="0">
                <a:latin typeface="Arial Black" panose="020B0A04020102020204" pitchFamily="34" charset="0"/>
              </a:rPr>
              <a:t>.</a:t>
            </a:r>
            <a:endParaRPr lang="en-US" sz="2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600" dirty="0" smtClean="0"/>
              <a:t>2. Est-</a:t>
            </a:r>
            <a:r>
              <a:rPr lang="en-US" sz="2600" dirty="0" err="1" smtClean="0"/>
              <a:t>ce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ton chat a </a:t>
            </a:r>
            <a:r>
              <a:rPr lang="en-US" sz="2600" dirty="0" err="1" smtClean="0"/>
              <a:t>mangé</a:t>
            </a:r>
            <a:r>
              <a:rPr lang="en-US" sz="2600" dirty="0" smtClean="0"/>
              <a:t> </a:t>
            </a:r>
            <a:r>
              <a:rPr lang="en-US" sz="2600" dirty="0" err="1" smtClean="0"/>
              <a:t>quelque</a:t>
            </a:r>
            <a:r>
              <a:rPr lang="en-US" sz="2600" dirty="0" smtClean="0"/>
              <a:t> chose </a:t>
            </a:r>
            <a:r>
              <a:rPr lang="en-US" sz="2600" dirty="0" err="1" smtClean="0"/>
              <a:t>ce</a:t>
            </a:r>
            <a:r>
              <a:rPr lang="en-US" sz="2600" dirty="0" smtClean="0"/>
              <a:t> </a:t>
            </a:r>
            <a:r>
              <a:rPr lang="en-US" sz="2600" dirty="0" err="1" smtClean="0"/>
              <a:t>matin</a:t>
            </a:r>
            <a:r>
              <a:rPr lang="en-US" sz="2600" dirty="0" smtClean="0"/>
              <a:t>?</a:t>
            </a:r>
          </a:p>
          <a:p>
            <a:pPr marL="0" indent="0">
              <a:buNone/>
            </a:pPr>
            <a:r>
              <a:rPr lang="en-US" sz="2600" dirty="0" smtClean="0">
                <a:latin typeface="Arial Black" panose="020B0A04020102020204" pitchFamily="34" charset="0"/>
              </a:rPr>
              <a:t>Non, </a:t>
            </a:r>
            <a:r>
              <a:rPr lang="en-US" sz="2600" dirty="0" err="1" smtClean="0">
                <a:latin typeface="Arial Black" panose="020B0A04020102020204" pitchFamily="34" charset="0"/>
              </a:rPr>
              <a:t>mon</a:t>
            </a:r>
            <a:r>
              <a:rPr lang="en-US" sz="2600" dirty="0" smtClean="0">
                <a:latin typeface="Arial Black" panose="020B0A04020102020204" pitchFamily="34" charset="0"/>
              </a:rPr>
              <a:t> chat </a:t>
            </a: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n’</a:t>
            </a:r>
            <a:r>
              <a:rPr lang="en-US" sz="2600" dirty="0" err="1" smtClean="0">
                <a:latin typeface="Arial Black" panose="020B0A04020102020204" pitchFamily="34" charset="0"/>
              </a:rPr>
              <a:t>a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rien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mangé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ce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matin</a:t>
            </a:r>
            <a:r>
              <a:rPr lang="en-US" sz="2600" dirty="0" smtClean="0">
                <a:latin typeface="Arial Black" panose="020B0A04020102020204" pitchFamily="34" charset="0"/>
              </a:rPr>
              <a:t>.</a:t>
            </a:r>
            <a:endParaRPr lang="en-US" sz="2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600" dirty="0" smtClean="0"/>
              <a:t>3. Est-</a:t>
            </a:r>
            <a:r>
              <a:rPr lang="en-US" sz="2600" dirty="0" err="1" smtClean="0"/>
              <a:t>ce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ta grand-</a:t>
            </a:r>
            <a:r>
              <a:rPr lang="en-US" sz="2600" dirty="0" err="1" smtClean="0"/>
              <a:t>mère</a:t>
            </a:r>
            <a:r>
              <a:rPr lang="en-US" sz="2600" dirty="0" smtClean="0"/>
              <a:t> </a:t>
            </a:r>
            <a:r>
              <a:rPr lang="en-US" sz="2600" dirty="0" err="1" smtClean="0"/>
              <a:t>mastique</a:t>
            </a:r>
            <a:r>
              <a:rPr lang="en-US" sz="2600" dirty="0" smtClean="0"/>
              <a:t> du chewing gum encore?</a:t>
            </a:r>
          </a:p>
          <a:p>
            <a:pPr marL="0" indent="0">
              <a:buNone/>
            </a:pPr>
            <a:r>
              <a:rPr lang="en-US" sz="2600" dirty="0" smtClean="0">
                <a:latin typeface="Arial Black" panose="020B0A04020102020204" pitchFamily="34" charset="0"/>
              </a:rPr>
              <a:t>Non, ma grand-</a:t>
            </a:r>
            <a:r>
              <a:rPr lang="en-US" sz="2600" dirty="0" err="1" smtClean="0">
                <a:latin typeface="Arial Black" panose="020B0A04020102020204" pitchFamily="34" charset="0"/>
              </a:rPr>
              <a:t>mère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mastique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plus</a:t>
            </a:r>
            <a:r>
              <a:rPr lang="en-US" sz="2600" dirty="0" smtClean="0">
                <a:latin typeface="Arial Black" panose="020B0A04020102020204" pitchFamily="34" charset="0"/>
              </a:rPr>
              <a:t> de chewing gum.</a:t>
            </a:r>
            <a:endParaRPr lang="en-US" sz="2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600" dirty="0" smtClean="0"/>
              <a:t>4. Est-</a:t>
            </a:r>
            <a:r>
              <a:rPr lang="en-US" sz="2600" dirty="0" err="1" smtClean="0"/>
              <a:t>ce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tes</a:t>
            </a:r>
            <a:r>
              <a:rPr lang="en-US" sz="2600" dirty="0" smtClean="0"/>
              <a:t> parents </a:t>
            </a:r>
            <a:r>
              <a:rPr lang="en-US" sz="2600" dirty="0" err="1" smtClean="0"/>
              <a:t>sont</a:t>
            </a:r>
            <a:r>
              <a:rPr lang="en-US" sz="2600" dirty="0" smtClean="0"/>
              <a:t> </a:t>
            </a:r>
            <a:r>
              <a:rPr lang="en-US" sz="2600" dirty="0" err="1" smtClean="0"/>
              <a:t>allés</a:t>
            </a:r>
            <a:r>
              <a:rPr lang="en-US" sz="2600" dirty="0" smtClean="0"/>
              <a:t> à New York </a:t>
            </a:r>
            <a:r>
              <a:rPr lang="en-US" sz="2600" dirty="0" err="1" smtClean="0"/>
              <a:t>ce</a:t>
            </a:r>
            <a:r>
              <a:rPr lang="en-US" sz="2600" dirty="0" smtClean="0"/>
              <a:t> weekend?</a:t>
            </a:r>
          </a:p>
          <a:p>
            <a:pPr marL="0" indent="0">
              <a:buNone/>
            </a:pPr>
            <a:r>
              <a:rPr lang="en-US" sz="2600" dirty="0" smtClean="0">
                <a:latin typeface="Arial Black" panose="020B0A04020102020204" pitchFamily="34" charset="0"/>
              </a:rPr>
              <a:t>Non, </a:t>
            </a:r>
            <a:r>
              <a:rPr lang="en-US" sz="2600" dirty="0" err="1" smtClean="0">
                <a:latin typeface="Arial Black" panose="020B0A04020102020204" pitchFamily="34" charset="0"/>
              </a:rPr>
              <a:t>mes</a:t>
            </a:r>
            <a:r>
              <a:rPr lang="en-US" sz="2600" dirty="0" smtClean="0">
                <a:latin typeface="Arial Black" panose="020B0A04020102020204" pitchFamily="34" charset="0"/>
              </a:rPr>
              <a:t> parents </a:t>
            </a:r>
            <a:r>
              <a:rPr lang="en-US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ne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sont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allés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nulle</a:t>
            </a:r>
            <a:r>
              <a:rPr lang="en-US" sz="26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part </a:t>
            </a:r>
            <a:r>
              <a:rPr lang="en-US" sz="2600" dirty="0" err="1" smtClean="0">
                <a:latin typeface="Arial Black" panose="020B0A04020102020204" pitchFamily="34" charset="0"/>
              </a:rPr>
              <a:t>ce</a:t>
            </a:r>
            <a:r>
              <a:rPr lang="en-US" sz="2600" dirty="0" smtClean="0">
                <a:latin typeface="Arial Black" panose="020B0A04020102020204" pitchFamily="34" charset="0"/>
              </a:rPr>
              <a:t> weekend.</a:t>
            </a:r>
            <a:endParaRPr lang="en-US" sz="2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600" dirty="0" smtClean="0"/>
              <a:t>5. Est-</a:t>
            </a:r>
            <a:r>
              <a:rPr lang="en-US" sz="2600" dirty="0" err="1" smtClean="0"/>
              <a:t>ce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ta </a:t>
            </a:r>
            <a:r>
              <a:rPr lang="en-US" sz="2600" dirty="0" err="1" smtClean="0"/>
              <a:t>sœur</a:t>
            </a:r>
            <a:r>
              <a:rPr lang="en-US" sz="2600" dirty="0" smtClean="0"/>
              <a:t> </a:t>
            </a:r>
            <a:r>
              <a:rPr lang="en-US" sz="2600" dirty="0" err="1" smtClean="0"/>
              <a:t>joue</a:t>
            </a:r>
            <a:r>
              <a:rPr lang="en-US" sz="2600" dirty="0" smtClean="0"/>
              <a:t> au foot </a:t>
            </a:r>
            <a:r>
              <a:rPr lang="en-US" sz="2600" dirty="0" err="1" smtClean="0"/>
              <a:t>toujours</a:t>
            </a:r>
            <a:r>
              <a:rPr lang="en-US" sz="2600" dirty="0" smtClean="0"/>
              <a:t> après </a:t>
            </a:r>
            <a:r>
              <a:rPr lang="en-US" sz="2600" dirty="0" err="1" smtClean="0"/>
              <a:t>l’école</a:t>
            </a:r>
            <a:r>
              <a:rPr lang="en-US" sz="2600" dirty="0" smtClean="0"/>
              <a:t>?</a:t>
            </a:r>
          </a:p>
          <a:p>
            <a:pPr marL="0" indent="0">
              <a:buNone/>
            </a:pPr>
            <a:r>
              <a:rPr lang="en-US" sz="2600" dirty="0" smtClean="0">
                <a:latin typeface="Arial Black" panose="020B0A04020102020204" pitchFamily="34" charset="0"/>
              </a:rPr>
              <a:t>Non, ma </a:t>
            </a:r>
            <a:r>
              <a:rPr lang="en-US" sz="2600" dirty="0" err="1" smtClean="0">
                <a:latin typeface="Arial Black" panose="020B0A04020102020204" pitchFamily="34" charset="0"/>
              </a:rPr>
              <a:t>sœur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joue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jamais</a:t>
            </a:r>
            <a:r>
              <a:rPr lang="en-US" sz="2600" dirty="0" smtClean="0">
                <a:latin typeface="Arial Black" panose="020B0A04020102020204" pitchFamily="34" charset="0"/>
              </a:rPr>
              <a:t> / </a:t>
            </a:r>
            <a:r>
              <a:rPr 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plus</a:t>
            </a:r>
            <a:r>
              <a:rPr lang="en-US" sz="2600" dirty="0" smtClean="0">
                <a:latin typeface="Arial Black" panose="020B0A04020102020204" pitchFamily="34" charset="0"/>
              </a:rPr>
              <a:t> au foot après </a:t>
            </a:r>
            <a:r>
              <a:rPr lang="en-US" sz="2600" dirty="0" err="1" smtClean="0">
                <a:latin typeface="Arial Black" panose="020B0A04020102020204" pitchFamily="34" charset="0"/>
              </a:rPr>
              <a:t>l’école</a:t>
            </a:r>
            <a:r>
              <a:rPr lang="en-US" sz="2600" dirty="0" smtClean="0">
                <a:latin typeface="Arial Black" panose="020B0A04020102020204" pitchFamily="34" charset="0"/>
              </a:rPr>
              <a:t>.</a:t>
            </a:r>
            <a:endParaRPr lang="en-US" sz="2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600" dirty="0" smtClean="0"/>
              <a:t>6. Est-</a:t>
            </a:r>
            <a:r>
              <a:rPr lang="en-US" sz="2600" dirty="0" err="1" smtClean="0"/>
              <a:t>ce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tes</a:t>
            </a:r>
            <a:r>
              <a:rPr lang="en-US" sz="2600" dirty="0" smtClean="0"/>
              <a:t> frères </a:t>
            </a:r>
            <a:r>
              <a:rPr lang="en-US" sz="2600" dirty="0" err="1" smtClean="0"/>
              <a:t>aiment</a:t>
            </a:r>
            <a:r>
              <a:rPr lang="en-US" sz="2600" dirty="0" smtClean="0"/>
              <a:t> manger les </a:t>
            </a:r>
            <a:r>
              <a:rPr lang="en-US" sz="2600" dirty="0" err="1" smtClean="0"/>
              <a:t>carottes</a:t>
            </a:r>
            <a:r>
              <a:rPr lang="en-US" sz="2600" dirty="0" smtClean="0"/>
              <a:t> et les </a:t>
            </a:r>
            <a:r>
              <a:rPr lang="en-US" sz="2600" dirty="0" err="1" smtClean="0"/>
              <a:t>petits</a:t>
            </a:r>
            <a:r>
              <a:rPr lang="en-US" sz="2600" dirty="0" smtClean="0"/>
              <a:t> </a:t>
            </a:r>
            <a:r>
              <a:rPr lang="en-US" sz="2600" dirty="0" err="1" smtClean="0"/>
              <a:t>pois</a:t>
            </a:r>
            <a:r>
              <a:rPr lang="en-US" sz="2600" dirty="0" smtClean="0"/>
              <a:t>?</a:t>
            </a:r>
          </a:p>
          <a:p>
            <a:pPr marL="0" indent="0">
              <a:buNone/>
            </a:pPr>
            <a:r>
              <a:rPr lang="en-US" sz="2600" dirty="0" smtClean="0">
                <a:latin typeface="Arial Black" panose="020B0A04020102020204" pitchFamily="34" charset="0"/>
              </a:rPr>
              <a:t>Non, </a:t>
            </a:r>
            <a:r>
              <a:rPr lang="en-US" sz="2600" dirty="0" err="1" smtClean="0">
                <a:latin typeface="Arial Black" panose="020B0A04020102020204" pitchFamily="34" charset="0"/>
              </a:rPr>
              <a:t>mes</a:t>
            </a:r>
            <a:r>
              <a:rPr lang="en-US" sz="2600" dirty="0" smtClean="0">
                <a:latin typeface="Arial Black" panose="020B0A04020102020204" pitchFamily="34" charset="0"/>
              </a:rPr>
              <a:t> frères </a:t>
            </a: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n’</a:t>
            </a:r>
            <a:r>
              <a:rPr lang="en-US" sz="2600" dirty="0" err="1" smtClean="0">
                <a:latin typeface="Arial Black" panose="020B0A04020102020204" pitchFamily="34" charset="0"/>
              </a:rPr>
              <a:t>aiment</a:t>
            </a:r>
            <a:r>
              <a:rPr lang="en-US" sz="2600" dirty="0" smtClean="0">
                <a:latin typeface="Arial Black" panose="020B0A04020102020204" pitchFamily="34" charset="0"/>
              </a:rPr>
              <a:t> manger </a:t>
            </a: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ni</a:t>
            </a:r>
            <a:r>
              <a:rPr lang="en-US" sz="2600" dirty="0" smtClean="0">
                <a:latin typeface="Arial Black" panose="020B0A04020102020204" pitchFamily="34" charset="0"/>
              </a:rPr>
              <a:t> les </a:t>
            </a:r>
            <a:r>
              <a:rPr lang="en-US" sz="2600" dirty="0" err="1" smtClean="0">
                <a:latin typeface="Arial Black" panose="020B0A04020102020204" pitchFamily="34" charset="0"/>
              </a:rPr>
              <a:t>carottes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ni</a:t>
            </a:r>
            <a:r>
              <a:rPr lang="en-US" sz="2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600" dirty="0" smtClean="0">
                <a:latin typeface="Arial Black" panose="020B0A04020102020204" pitchFamily="34" charset="0"/>
              </a:rPr>
              <a:t>les </a:t>
            </a:r>
            <a:r>
              <a:rPr lang="en-US" sz="2600" dirty="0" err="1" smtClean="0">
                <a:latin typeface="Arial Black" panose="020B0A04020102020204" pitchFamily="34" charset="0"/>
              </a:rPr>
              <a:t>petits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pois</a:t>
            </a:r>
            <a:endParaRPr lang="en-US" sz="2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1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64" y="2"/>
            <a:ext cx="11178436" cy="613774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Arial Black" panose="020B0A04020102020204" pitchFamily="34" charset="0"/>
              </a:rPr>
              <a:t>Réponses</a:t>
            </a:r>
            <a:r>
              <a:rPr lang="en-US" sz="4000" dirty="0" smtClean="0">
                <a:latin typeface="Arial Black" panose="020B0A04020102020204" pitchFamily="34" charset="0"/>
              </a:rPr>
              <a:t> (2):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3776"/>
            <a:ext cx="12192000" cy="62442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7. Est-</a:t>
            </a:r>
            <a:r>
              <a:rPr lang="en-US" sz="2300" dirty="0" err="1" smtClean="0"/>
              <a:t>que</a:t>
            </a:r>
            <a:r>
              <a:rPr lang="en-US" sz="2300" dirty="0" smtClean="0"/>
              <a:t> beaucoup de </a:t>
            </a:r>
            <a:r>
              <a:rPr lang="en-US" sz="2300" dirty="0" err="1" smtClean="0"/>
              <a:t>tes</a:t>
            </a:r>
            <a:r>
              <a:rPr lang="en-US" sz="2300" dirty="0" smtClean="0"/>
              <a:t> </a:t>
            </a:r>
            <a:r>
              <a:rPr lang="en-US" sz="2300" dirty="0" err="1" smtClean="0"/>
              <a:t>amis</a:t>
            </a:r>
            <a:r>
              <a:rPr lang="en-US" sz="2300" dirty="0" smtClean="0"/>
              <a:t> </a:t>
            </a:r>
            <a:r>
              <a:rPr lang="en-US" sz="2300" dirty="0" err="1" smtClean="0"/>
              <a:t>sont</a:t>
            </a:r>
            <a:r>
              <a:rPr lang="en-US" sz="2300" dirty="0" smtClean="0"/>
              <a:t> </a:t>
            </a:r>
            <a:r>
              <a:rPr lang="en-US" sz="2300" dirty="0" err="1" smtClean="0"/>
              <a:t>venus</a:t>
            </a:r>
            <a:r>
              <a:rPr lang="en-US" sz="2300" dirty="0" smtClean="0"/>
              <a:t> à ta fête?</a:t>
            </a:r>
          </a:p>
          <a:p>
            <a:pPr marL="0" indent="0">
              <a:buNone/>
            </a:pPr>
            <a:r>
              <a:rPr lang="en-US" sz="2300" dirty="0" smtClean="0">
                <a:latin typeface="Arial Black" panose="020B0A04020102020204" pitchFamily="34" charset="0"/>
              </a:rPr>
              <a:t>Non, </a:t>
            </a:r>
            <a:r>
              <a:rPr lang="en-US" sz="23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aucun</a:t>
            </a:r>
            <a:r>
              <a:rPr lang="en-US" sz="2300" dirty="0" smtClean="0">
                <a:latin typeface="Arial Black" panose="020B0A04020102020204" pitchFamily="34" charset="0"/>
              </a:rPr>
              <a:t> de </a:t>
            </a:r>
            <a:r>
              <a:rPr lang="en-US" sz="2300" dirty="0" err="1" smtClean="0">
                <a:latin typeface="Arial Black" panose="020B0A04020102020204" pitchFamily="34" charset="0"/>
              </a:rPr>
              <a:t>mes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amis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n’</a:t>
            </a:r>
            <a:r>
              <a:rPr lang="en-US" sz="2300" dirty="0" err="1" smtClean="0">
                <a:latin typeface="Arial Black" panose="020B0A04020102020204" pitchFamily="34" charset="0"/>
              </a:rPr>
              <a:t>est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venu</a:t>
            </a:r>
            <a:r>
              <a:rPr lang="en-US" sz="2300" dirty="0" smtClean="0">
                <a:latin typeface="Arial Black" panose="020B0A04020102020204" pitchFamily="34" charset="0"/>
              </a:rPr>
              <a:t> à ma fête.</a:t>
            </a:r>
            <a:endParaRPr lang="en-US" sz="23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300" dirty="0" smtClean="0"/>
              <a:t>8. Est-</a:t>
            </a:r>
            <a:r>
              <a:rPr lang="en-US" sz="2300" dirty="0" err="1" smtClean="0"/>
              <a:t>ce</a:t>
            </a:r>
            <a:r>
              <a:rPr lang="en-US" sz="2300" dirty="0" smtClean="0"/>
              <a:t> </a:t>
            </a:r>
            <a:r>
              <a:rPr lang="en-US" sz="2300" dirty="0" err="1" smtClean="0"/>
              <a:t>que</a:t>
            </a:r>
            <a:r>
              <a:rPr lang="en-US" sz="2300" dirty="0" smtClean="0"/>
              <a:t> </a:t>
            </a:r>
            <a:r>
              <a:rPr lang="en-US" sz="2300" dirty="0" err="1" smtClean="0"/>
              <a:t>tu</a:t>
            </a:r>
            <a:r>
              <a:rPr lang="en-US" sz="2300" dirty="0" smtClean="0"/>
              <a:t> as </a:t>
            </a:r>
            <a:r>
              <a:rPr lang="en-US" sz="2300" dirty="0" err="1" smtClean="0"/>
              <a:t>assez</a:t>
            </a:r>
            <a:r>
              <a:rPr lang="en-US" sz="2300" dirty="0" smtClean="0"/>
              <a:t> </a:t>
            </a:r>
            <a:r>
              <a:rPr lang="en-US" sz="2300" dirty="0" err="1" smtClean="0"/>
              <a:t>mangé</a:t>
            </a:r>
            <a:r>
              <a:rPr lang="en-US" sz="2300" dirty="0" smtClean="0"/>
              <a:t> </a:t>
            </a:r>
            <a:r>
              <a:rPr lang="en-US" sz="2300" dirty="0" err="1" smtClean="0"/>
              <a:t>hier</a:t>
            </a:r>
            <a:r>
              <a:rPr lang="en-US" sz="2300" dirty="0" smtClean="0"/>
              <a:t> </a:t>
            </a:r>
            <a:r>
              <a:rPr lang="en-US" sz="2300" dirty="0" err="1" smtClean="0"/>
              <a:t>soir</a:t>
            </a:r>
            <a:r>
              <a:rPr lang="en-US" sz="2300" dirty="0" smtClean="0"/>
              <a:t>?</a:t>
            </a:r>
          </a:p>
          <a:p>
            <a:pPr marL="0" indent="0">
              <a:buNone/>
            </a:pPr>
            <a:r>
              <a:rPr lang="en-US" sz="2300" dirty="0" smtClean="0">
                <a:latin typeface="Arial Black" panose="020B0A04020102020204" pitchFamily="34" charset="0"/>
              </a:rPr>
              <a:t>Non, je </a:t>
            </a:r>
            <a:r>
              <a:rPr lang="en-US" sz="23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n’</a:t>
            </a:r>
            <a:r>
              <a:rPr lang="en-US" sz="2300" dirty="0" err="1" smtClean="0">
                <a:latin typeface="Arial Black" panose="020B0A04020102020204" pitchFamily="34" charset="0"/>
              </a:rPr>
              <a:t>ai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guère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mangé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assez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hier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soir</a:t>
            </a:r>
            <a:r>
              <a:rPr lang="en-US" sz="2300" dirty="0" smtClean="0">
                <a:latin typeface="Arial Black" panose="020B0A04020102020204" pitchFamily="34" charset="0"/>
              </a:rPr>
              <a:t>.</a:t>
            </a:r>
            <a:endParaRPr lang="en-US" sz="23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300" dirty="0" smtClean="0"/>
              <a:t>9. Est-</a:t>
            </a:r>
            <a:r>
              <a:rPr lang="en-US" sz="2300" dirty="0" err="1" smtClean="0"/>
              <a:t>ce</a:t>
            </a:r>
            <a:r>
              <a:rPr lang="en-US" sz="2300" dirty="0" smtClean="0"/>
              <a:t> </a:t>
            </a:r>
            <a:r>
              <a:rPr lang="en-US" sz="2300" dirty="0" err="1" smtClean="0"/>
              <a:t>que</a:t>
            </a:r>
            <a:r>
              <a:rPr lang="en-US" sz="2300" dirty="0" smtClean="0"/>
              <a:t> ton </a:t>
            </a:r>
            <a:r>
              <a:rPr lang="en-US" sz="2300" dirty="0" err="1" smtClean="0"/>
              <a:t>père</a:t>
            </a:r>
            <a:r>
              <a:rPr lang="en-US" sz="2300" dirty="0" smtClean="0"/>
              <a:t> </a:t>
            </a:r>
            <a:r>
              <a:rPr lang="en-US" sz="2300" dirty="0" err="1" smtClean="0"/>
              <a:t>joue</a:t>
            </a:r>
            <a:r>
              <a:rPr lang="en-US" sz="2300" dirty="0" smtClean="0"/>
              <a:t> aux petites </a:t>
            </a:r>
            <a:r>
              <a:rPr lang="en-US" sz="2300" dirty="0" err="1" smtClean="0"/>
              <a:t>voitures</a:t>
            </a:r>
            <a:r>
              <a:rPr lang="en-US" sz="2300" dirty="0" smtClean="0"/>
              <a:t> avec </a:t>
            </a:r>
            <a:r>
              <a:rPr lang="en-US" sz="2300" dirty="0" err="1" smtClean="0"/>
              <a:t>toi</a:t>
            </a:r>
            <a:r>
              <a:rPr lang="en-US" sz="2300" dirty="0" smtClean="0"/>
              <a:t> </a:t>
            </a:r>
            <a:r>
              <a:rPr lang="en-US" sz="2300" dirty="0" err="1" smtClean="0"/>
              <a:t>toujours</a:t>
            </a:r>
            <a:r>
              <a:rPr lang="en-US" sz="2300" dirty="0" smtClean="0"/>
              <a:t>?</a:t>
            </a:r>
          </a:p>
          <a:p>
            <a:pPr marL="0" indent="0">
              <a:buNone/>
            </a:pPr>
            <a:r>
              <a:rPr lang="en-US" sz="2300" dirty="0" smtClean="0">
                <a:latin typeface="Arial Black" panose="020B0A04020102020204" pitchFamily="34" charset="0"/>
              </a:rPr>
              <a:t>Non, </a:t>
            </a:r>
            <a:r>
              <a:rPr lang="en-US" sz="2300" dirty="0" err="1" smtClean="0">
                <a:latin typeface="Arial Black" panose="020B0A04020102020204" pitchFamily="34" charset="0"/>
              </a:rPr>
              <a:t>mon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père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joue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plus</a:t>
            </a:r>
            <a:r>
              <a:rPr lang="en-US" sz="2300" dirty="0" smtClean="0">
                <a:latin typeface="Arial Black" panose="020B0A04020102020204" pitchFamily="34" charset="0"/>
              </a:rPr>
              <a:t>/</a:t>
            </a:r>
            <a:r>
              <a:rPr lang="en-US" sz="23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jamais</a:t>
            </a:r>
            <a:r>
              <a:rPr lang="en-US" sz="2300" dirty="0" smtClean="0">
                <a:latin typeface="Arial Black" panose="020B0A04020102020204" pitchFamily="34" charset="0"/>
              </a:rPr>
              <a:t> aux petites </a:t>
            </a:r>
            <a:r>
              <a:rPr lang="en-US" sz="2300" dirty="0" err="1" smtClean="0">
                <a:latin typeface="Arial Black" panose="020B0A04020102020204" pitchFamily="34" charset="0"/>
              </a:rPr>
              <a:t>voitures</a:t>
            </a:r>
            <a:r>
              <a:rPr lang="en-US" sz="2300" dirty="0" smtClean="0">
                <a:latin typeface="Arial Black" panose="020B0A04020102020204" pitchFamily="34" charset="0"/>
              </a:rPr>
              <a:t> avec </a:t>
            </a:r>
            <a:r>
              <a:rPr lang="en-US" sz="2300" dirty="0" err="1" smtClean="0">
                <a:latin typeface="Arial Black" panose="020B0A04020102020204" pitchFamily="34" charset="0"/>
              </a:rPr>
              <a:t>moi</a:t>
            </a:r>
            <a:r>
              <a:rPr lang="en-US" sz="2300" dirty="0" smtClean="0">
                <a:latin typeface="Arial Black" panose="020B0A04020102020204" pitchFamily="34" charset="0"/>
              </a:rPr>
              <a:t>.</a:t>
            </a:r>
            <a:endParaRPr lang="en-US" sz="23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300" dirty="0" smtClean="0"/>
              <a:t>10. As-</a:t>
            </a:r>
            <a:r>
              <a:rPr lang="en-US" sz="2300" dirty="0" err="1" smtClean="0"/>
              <a:t>tu</a:t>
            </a:r>
            <a:r>
              <a:rPr lang="en-US" sz="2300" dirty="0" smtClean="0"/>
              <a:t> </a:t>
            </a:r>
            <a:r>
              <a:rPr lang="en-US" sz="2300" dirty="0" err="1" smtClean="0"/>
              <a:t>mangé</a:t>
            </a:r>
            <a:r>
              <a:rPr lang="en-US" sz="2300" dirty="0" smtClean="0"/>
              <a:t> </a:t>
            </a:r>
            <a:r>
              <a:rPr lang="en-US" sz="2300" dirty="0" err="1" smtClean="0"/>
              <a:t>une</a:t>
            </a:r>
            <a:r>
              <a:rPr lang="en-US" sz="2300" dirty="0" smtClean="0"/>
              <a:t> tranche de pizza </a:t>
            </a:r>
            <a:r>
              <a:rPr lang="en-US" sz="2300" dirty="0" err="1" smtClean="0"/>
              <a:t>seulement</a:t>
            </a:r>
            <a:r>
              <a:rPr lang="en-US" sz="2300" dirty="0" smtClean="0"/>
              <a:t>?</a:t>
            </a:r>
          </a:p>
          <a:p>
            <a:pPr marL="0" indent="0">
              <a:buNone/>
            </a:pPr>
            <a:r>
              <a:rPr lang="en-US" sz="2300" dirty="0" smtClean="0">
                <a:latin typeface="Arial Black" panose="020B0A04020102020204" pitchFamily="34" charset="0"/>
              </a:rPr>
              <a:t>Non, je </a:t>
            </a:r>
            <a:r>
              <a:rPr lang="en-US" sz="23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n’</a:t>
            </a:r>
            <a:r>
              <a:rPr lang="en-US" sz="2300" dirty="0" err="1" smtClean="0">
                <a:latin typeface="Arial Black" panose="020B0A04020102020204" pitchFamily="34" charset="0"/>
              </a:rPr>
              <a:t>ai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mangé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que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err="1" smtClean="0">
                <a:latin typeface="Arial Black" panose="020B0A04020102020204" pitchFamily="34" charset="0"/>
              </a:rPr>
              <a:t>quelques</a:t>
            </a:r>
            <a:r>
              <a:rPr lang="en-US" sz="2300" dirty="0" smtClean="0">
                <a:latin typeface="Arial Black" panose="020B0A04020102020204" pitchFamily="34" charset="0"/>
              </a:rPr>
              <a:t> frites.</a:t>
            </a:r>
            <a:endParaRPr lang="en-US" sz="23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300" dirty="0" smtClean="0"/>
              <a:t>11. Est-</a:t>
            </a:r>
            <a:r>
              <a:rPr lang="en-US" sz="2300" dirty="0" err="1" smtClean="0"/>
              <a:t>ce</a:t>
            </a:r>
            <a:r>
              <a:rPr lang="en-US" sz="2300" dirty="0" smtClean="0"/>
              <a:t> </a:t>
            </a:r>
            <a:r>
              <a:rPr lang="en-US" sz="2300" dirty="0" err="1" smtClean="0"/>
              <a:t>que</a:t>
            </a:r>
            <a:r>
              <a:rPr lang="en-US" sz="2300" dirty="0" smtClean="0"/>
              <a:t> </a:t>
            </a:r>
            <a:r>
              <a:rPr lang="en-US" sz="2300" dirty="0" err="1" smtClean="0"/>
              <a:t>tu</a:t>
            </a:r>
            <a:r>
              <a:rPr lang="en-US" sz="2300" dirty="0" smtClean="0"/>
              <a:t> </a:t>
            </a:r>
            <a:r>
              <a:rPr lang="en-US" sz="2300" dirty="0" err="1" smtClean="0"/>
              <a:t>aimes</a:t>
            </a:r>
            <a:r>
              <a:rPr lang="en-US" sz="2300" dirty="0" smtClean="0"/>
              <a:t> ton prof de </a:t>
            </a:r>
            <a:r>
              <a:rPr lang="en-US" sz="2300" dirty="0" err="1" smtClean="0"/>
              <a:t>français</a:t>
            </a:r>
            <a:r>
              <a:rPr lang="en-US" sz="2300" dirty="0" smtClean="0"/>
              <a:t>?</a:t>
            </a:r>
          </a:p>
          <a:p>
            <a:pPr marL="0" indent="0">
              <a:buNone/>
            </a:pPr>
            <a:r>
              <a:rPr lang="en-US" sz="2300" dirty="0" smtClean="0">
                <a:latin typeface="Arial Black" panose="020B0A04020102020204" pitchFamily="34" charset="0"/>
              </a:rPr>
              <a:t>Non, je </a:t>
            </a:r>
            <a:r>
              <a:rPr lang="en-US" sz="23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n’</a:t>
            </a:r>
            <a:r>
              <a:rPr lang="en-US" sz="2300" dirty="0" err="1" smtClean="0">
                <a:latin typeface="Arial Black" panose="020B0A04020102020204" pitchFamily="34" charset="0"/>
              </a:rPr>
              <a:t>aime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pas</a:t>
            </a:r>
            <a:r>
              <a:rPr lang="en-US" sz="2300" dirty="0" smtClean="0">
                <a:latin typeface="Arial Black" panose="020B0A04020102020204" pitchFamily="34" charset="0"/>
              </a:rPr>
              <a:t>/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pas du tout</a:t>
            </a:r>
            <a:r>
              <a:rPr lang="en-US" sz="2300" dirty="0" smtClean="0">
                <a:latin typeface="Arial Black" panose="020B0A04020102020204" pitchFamily="34" charset="0"/>
              </a:rPr>
              <a:t>/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point </a:t>
            </a:r>
            <a:r>
              <a:rPr lang="en-US" sz="2300" dirty="0" err="1" smtClean="0">
                <a:latin typeface="Arial Black" panose="020B0A04020102020204" pitchFamily="34" charset="0"/>
              </a:rPr>
              <a:t>mon</a:t>
            </a:r>
            <a:r>
              <a:rPr lang="en-US" sz="2300" dirty="0" smtClean="0">
                <a:latin typeface="Arial Black" panose="020B0A04020102020204" pitchFamily="34" charset="0"/>
              </a:rPr>
              <a:t> prof de </a:t>
            </a:r>
            <a:r>
              <a:rPr lang="en-US" sz="2300" dirty="0" err="1" smtClean="0">
                <a:latin typeface="Arial Black" panose="020B0A04020102020204" pitchFamily="34" charset="0"/>
              </a:rPr>
              <a:t>français</a:t>
            </a:r>
            <a:r>
              <a:rPr lang="en-US" sz="2300" dirty="0" smtClean="0">
                <a:latin typeface="Arial Black" panose="020B0A04020102020204" pitchFamily="34" charset="0"/>
              </a:rPr>
              <a:t>.</a:t>
            </a:r>
            <a:endParaRPr lang="en-US" sz="23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2300" dirty="0" smtClean="0"/>
              <a:t>12. Est-</a:t>
            </a:r>
            <a:r>
              <a:rPr lang="en-US" sz="2300" dirty="0" err="1" smtClean="0"/>
              <a:t>ce</a:t>
            </a:r>
            <a:r>
              <a:rPr lang="en-US" sz="2300" dirty="0" smtClean="0"/>
              <a:t> </a:t>
            </a:r>
            <a:r>
              <a:rPr lang="en-US" sz="2300" dirty="0" err="1" smtClean="0"/>
              <a:t>que</a:t>
            </a:r>
            <a:r>
              <a:rPr lang="en-US" sz="2300" dirty="0" smtClean="0"/>
              <a:t> </a:t>
            </a:r>
            <a:r>
              <a:rPr lang="en-US" sz="2300" dirty="0" err="1" smtClean="0"/>
              <a:t>vous</a:t>
            </a:r>
            <a:r>
              <a:rPr lang="en-US" sz="2300" dirty="0" smtClean="0"/>
              <a:t> </a:t>
            </a:r>
            <a:r>
              <a:rPr lang="en-US" sz="2300" dirty="0" err="1" smtClean="0"/>
              <a:t>vous</a:t>
            </a:r>
            <a:r>
              <a:rPr lang="en-US" sz="2300" dirty="0" smtClean="0"/>
              <a:t> </a:t>
            </a:r>
            <a:r>
              <a:rPr lang="en-US" sz="2300" dirty="0" err="1" smtClean="0"/>
              <a:t>amusez</a:t>
            </a:r>
            <a:r>
              <a:rPr lang="en-US" sz="2300" dirty="0" smtClean="0"/>
              <a:t> en </a:t>
            </a:r>
            <a:r>
              <a:rPr lang="en-US" sz="2300" dirty="0" err="1" smtClean="0"/>
              <a:t>classe</a:t>
            </a:r>
            <a:r>
              <a:rPr lang="en-US" sz="2300" dirty="0" smtClean="0"/>
              <a:t> de physique </a:t>
            </a:r>
            <a:r>
              <a:rPr lang="en-US" sz="2300" dirty="0" err="1" smtClean="0"/>
              <a:t>cette</a:t>
            </a:r>
            <a:r>
              <a:rPr lang="en-US" sz="2300" dirty="0" smtClean="0"/>
              <a:t> </a:t>
            </a:r>
            <a:r>
              <a:rPr lang="en-US" sz="2300" dirty="0" err="1" smtClean="0"/>
              <a:t>année</a:t>
            </a:r>
            <a:r>
              <a:rPr lang="en-US" sz="2300" dirty="0" smtClean="0"/>
              <a:t>?</a:t>
            </a:r>
          </a:p>
          <a:p>
            <a:pPr marL="0" indent="0">
              <a:buNone/>
            </a:pPr>
            <a:r>
              <a:rPr lang="en-US" sz="2300" dirty="0" smtClean="0">
                <a:latin typeface="Arial Black" panose="020B0A04020102020204" pitchFamily="34" charset="0"/>
              </a:rPr>
              <a:t>Non, nous 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ne</a:t>
            </a:r>
            <a:r>
              <a:rPr lang="en-US" sz="2300" dirty="0" smtClean="0">
                <a:latin typeface="Arial Black" panose="020B0A04020102020204" pitchFamily="34" charset="0"/>
              </a:rPr>
              <a:t> nous </a:t>
            </a:r>
            <a:r>
              <a:rPr lang="en-US" sz="2300" dirty="0" err="1" smtClean="0">
                <a:latin typeface="Arial Black" panose="020B0A04020102020204" pitchFamily="34" charset="0"/>
              </a:rPr>
              <a:t>amusons</a:t>
            </a:r>
            <a:r>
              <a:rPr lang="en-US" sz="2300" dirty="0" smtClean="0">
                <a:latin typeface="Arial Black" panose="020B0A04020102020204" pitchFamily="34" charset="0"/>
              </a:rPr>
              <a:t> 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pas</a:t>
            </a:r>
            <a:r>
              <a:rPr lang="en-US" sz="2300" dirty="0" smtClean="0">
                <a:latin typeface="Arial Black" panose="020B0A04020102020204" pitchFamily="34" charset="0"/>
              </a:rPr>
              <a:t>/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pas du tout</a:t>
            </a:r>
            <a:r>
              <a:rPr lang="en-US" sz="2300" dirty="0" smtClean="0">
                <a:latin typeface="Arial Black" panose="020B0A04020102020204" pitchFamily="34" charset="0"/>
              </a:rPr>
              <a:t>/</a:t>
            </a:r>
            <a:r>
              <a:rPr lang="en-US" sz="23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point </a:t>
            </a:r>
            <a:r>
              <a:rPr lang="en-US" sz="2300" dirty="0" smtClean="0">
                <a:latin typeface="Arial Black" panose="020B0A04020102020204" pitchFamily="34" charset="0"/>
              </a:rPr>
              <a:t>en </a:t>
            </a:r>
            <a:r>
              <a:rPr lang="en-US" sz="2300" dirty="0" err="1" smtClean="0">
                <a:latin typeface="Arial Black" panose="020B0A04020102020204" pitchFamily="34" charset="0"/>
              </a:rPr>
              <a:t>classe</a:t>
            </a:r>
            <a:r>
              <a:rPr lang="en-US" sz="2300" dirty="0" smtClean="0">
                <a:latin typeface="Arial Black" panose="020B0A04020102020204" pitchFamily="34" charset="0"/>
              </a:rPr>
              <a:t> de physique.</a:t>
            </a:r>
            <a:endParaRPr lang="en-US" sz="23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8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208" y="1"/>
            <a:ext cx="12091792" cy="1139867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rial Black" panose="020B0A04020102020204" pitchFamily="34" charset="0"/>
              </a:rPr>
              <a:t>Réécrivez</a:t>
            </a:r>
            <a:r>
              <a:rPr lang="en-US" sz="2800" dirty="0" smtClean="0">
                <a:latin typeface="Arial Black" panose="020B0A04020102020204" pitchFamily="34" charset="0"/>
              </a:rPr>
              <a:t> les phrases </a:t>
            </a:r>
            <a:r>
              <a:rPr lang="en-US" sz="2800" dirty="0" err="1" smtClean="0">
                <a:latin typeface="Arial Black" panose="020B0A04020102020204" pitchFamily="34" charset="0"/>
              </a:rPr>
              <a:t>suivantes</a:t>
            </a:r>
            <a:r>
              <a:rPr lang="en-US" sz="2800" dirty="0" smtClean="0">
                <a:latin typeface="Arial Black" panose="020B0A04020102020204" pitchFamily="34" charset="0"/>
              </a:rPr>
              <a:t> avec </a:t>
            </a:r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un </a:t>
            </a:r>
            <a:r>
              <a:rPr lang="en-US" sz="28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participe</a:t>
            </a:r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présent</a:t>
            </a:r>
            <a:r>
              <a:rPr lang="en-US" sz="2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/ </a:t>
            </a:r>
            <a:r>
              <a:rPr lang="en-US" sz="28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gérondif</a:t>
            </a:r>
            <a:r>
              <a:rPr lang="en-US" sz="28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smtClean="0">
                <a:latin typeface="Arial Black" panose="020B0A04020102020204" pitchFamily="34" charset="0"/>
              </a:rPr>
              <a:t>/ </a:t>
            </a:r>
            <a:r>
              <a:rPr lang="en-US" sz="28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adjectif</a:t>
            </a:r>
            <a:r>
              <a:rPr lang="en-US" sz="28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verbal </a:t>
            </a:r>
            <a:r>
              <a:rPr lang="en-US" sz="2800" dirty="0" smtClean="0">
                <a:latin typeface="Arial Black" panose="020B0A04020102020204" pitchFamily="34" charset="0"/>
              </a:rPr>
              <a:t>/ </a:t>
            </a:r>
            <a:r>
              <a:rPr lang="en-US" sz="2800" dirty="0" err="1" smtClean="0">
                <a:latin typeface="Arial Black" panose="020B0A04020102020204" pitchFamily="34" charset="0"/>
              </a:rPr>
              <a:t>remplacer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une</a:t>
            </a:r>
            <a:r>
              <a:rPr lang="en-US" sz="2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clause relative</a:t>
            </a:r>
            <a:r>
              <a:rPr lang="en-US" sz="2800" dirty="0" smtClean="0">
                <a:latin typeface="Arial Black" panose="020B0A04020102020204" pitchFamily="34" charset="0"/>
              </a:rPr>
              <a:t>: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8" y="1139868"/>
            <a:ext cx="12091792" cy="571813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Chantal </a:t>
            </a:r>
            <a:r>
              <a:rPr lang="en-US" dirty="0" err="1" smtClean="0"/>
              <a:t>chantait</a:t>
            </a:r>
            <a:r>
              <a:rPr lang="en-US" dirty="0" smtClean="0"/>
              <a:t> et </a:t>
            </a:r>
            <a:r>
              <a:rPr lang="en-US" dirty="0" err="1" smtClean="0"/>
              <a:t>faisait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devoirs au </a:t>
            </a:r>
            <a:r>
              <a:rPr lang="en-US" dirty="0" err="1" smtClean="0"/>
              <a:t>même</a:t>
            </a:r>
            <a:r>
              <a:rPr lang="en-US" dirty="0" smtClean="0"/>
              <a:t> temps.</a:t>
            </a:r>
          </a:p>
          <a:p>
            <a:pPr marL="514350" indent="-514350">
              <a:buAutoNum type="arabicPeriod"/>
            </a:pPr>
            <a:r>
              <a:rPr lang="en-US" dirty="0" smtClean="0"/>
              <a:t>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 vu les </a:t>
            </a:r>
            <a:r>
              <a:rPr lang="en-US" dirty="0" err="1" smtClean="0"/>
              <a:t>jolies</a:t>
            </a:r>
            <a:r>
              <a:rPr lang="en-US" dirty="0" smtClean="0"/>
              <a:t> </a:t>
            </a:r>
            <a:r>
              <a:rPr lang="en-US" dirty="0" err="1" smtClean="0"/>
              <a:t>filles</a:t>
            </a:r>
            <a:r>
              <a:rPr lang="en-US" dirty="0" smtClean="0"/>
              <a:t> qui </a:t>
            </a:r>
            <a:r>
              <a:rPr lang="en-US" dirty="0" err="1" smtClean="0"/>
              <a:t>arrivent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plage</a:t>
            </a:r>
            <a:r>
              <a:rPr lang="en-US" dirty="0" smtClean="0"/>
              <a:t>?</a:t>
            </a:r>
          </a:p>
          <a:p>
            <a:pPr marL="514350" indent="-514350"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trouve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m’intéresse</a:t>
            </a:r>
            <a:r>
              <a:rPr lang="en-US" dirty="0" smtClean="0"/>
              <a:t> et </a:t>
            </a:r>
            <a:r>
              <a:rPr lang="en-US" dirty="0" err="1" smtClean="0"/>
              <a:t>m’amuse</a:t>
            </a:r>
            <a:r>
              <a:rPr lang="en-US" dirty="0" smtClean="0"/>
              <a:t> beaucoup.</a:t>
            </a:r>
          </a:p>
          <a:p>
            <a:pPr marL="514350" indent="-514350">
              <a:buAutoNum type="arabicPeriod"/>
            </a:pPr>
            <a:r>
              <a:rPr lang="en-US" dirty="0" smtClean="0"/>
              <a:t>Ma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tombée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descendait</a:t>
            </a:r>
            <a:r>
              <a:rPr lang="en-US" dirty="0" smtClean="0"/>
              <a:t> </a:t>
            </a:r>
            <a:r>
              <a:rPr lang="en-US" dirty="0" err="1" smtClean="0"/>
              <a:t>l’escalier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Pendant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allaient</a:t>
            </a:r>
            <a:r>
              <a:rPr lang="en-US" dirty="0" smtClean="0"/>
              <a:t> à </a:t>
            </a:r>
            <a:r>
              <a:rPr lang="en-US" dirty="0" err="1" smtClean="0"/>
              <a:t>l’école</a:t>
            </a:r>
            <a:r>
              <a:rPr lang="en-US" dirty="0" smtClean="0"/>
              <a:t>,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écoutaient</a:t>
            </a:r>
            <a:r>
              <a:rPr lang="en-US" dirty="0" smtClean="0"/>
              <a:t> la radio.</a:t>
            </a:r>
          </a:p>
          <a:p>
            <a:pPr marL="514350" indent="-514350">
              <a:buAutoNum type="arabicPeriod"/>
            </a:pPr>
            <a:r>
              <a:rPr lang="en-US" dirty="0" smtClean="0"/>
              <a:t>Le prof a </a:t>
            </a:r>
            <a:r>
              <a:rPr lang="en-US" dirty="0" err="1" smtClean="0"/>
              <a:t>corrigé</a:t>
            </a:r>
            <a:r>
              <a:rPr lang="en-US" dirty="0" smtClean="0"/>
              <a:t> les </a:t>
            </a:r>
            <a:r>
              <a:rPr lang="en-US" dirty="0" err="1" smtClean="0"/>
              <a:t>examens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savait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les </a:t>
            </a:r>
            <a:r>
              <a:rPr lang="en-US" dirty="0" err="1" smtClean="0"/>
              <a:t>réponses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c’était</a:t>
            </a:r>
            <a:r>
              <a:rPr lang="en-US" dirty="0" smtClean="0"/>
              <a:t> </a:t>
            </a:r>
            <a:r>
              <a:rPr lang="en-US" dirty="0" err="1" smtClean="0"/>
              <a:t>mercredi</a:t>
            </a:r>
            <a:r>
              <a:rPr lang="en-US" dirty="0" smtClean="0"/>
              <a:t>, les </a:t>
            </a:r>
            <a:r>
              <a:rPr lang="en-US" dirty="0" err="1" smtClean="0"/>
              <a:t>enfants</a:t>
            </a:r>
            <a:r>
              <a:rPr lang="en-US" dirty="0" smtClean="0"/>
              <a:t> </a:t>
            </a:r>
            <a:r>
              <a:rPr lang="en-US" dirty="0" err="1" smtClean="0"/>
              <a:t>ont</a:t>
            </a:r>
            <a:r>
              <a:rPr lang="en-US" dirty="0" smtClean="0"/>
              <a:t> </a:t>
            </a:r>
            <a:r>
              <a:rPr lang="en-US" dirty="0" err="1" smtClean="0"/>
              <a:t>joué</a:t>
            </a:r>
            <a:r>
              <a:rPr lang="en-US" dirty="0" smtClean="0"/>
              <a:t> après les classes.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Quand</a:t>
            </a:r>
            <a:r>
              <a:rPr lang="en-US" dirty="0" smtClean="0"/>
              <a:t> Sophie </a:t>
            </a:r>
            <a:r>
              <a:rPr lang="en-US" dirty="0" err="1" smtClean="0"/>
              <a:t>avait</a:t>
            </a:r>
            <a:r>
              <a:rPr lang="en-US" dirty="0" smtClean="0"/>
              <a:t> </a:t>
            </a:r>
            <a:r>
              <a:rPr lang="en-US" dirty="0" err="1" smtClean="0"/>
              <a:t>mangé</a:t>
            </a:r>
            <a:r>
              <a:rPr lang="en-US" dirty="0" smtClean="0"/>
              <a:t> trop </a:t>
            </a:r>
            <a:r>
              <a:rPr lang="en-US" dirty="0" err="1" smtClean="0"/>
              <a:t>d’escargots</a:t>
            </a:r>
            <a:r>
              <a:rPr lang="en-US" dirty="0" smtClean="0"/>
              <a:t>, </a:t>
            </a:r>
            <a:r>
              <a:rPr lang="en-US" dirty="0" err="1" smtClean="0"/>
              <a:t>elle</a:t>
            </a:r>
            <a:r>
              <a:rPr lang="en-US" dirty="0" smtClean="0"/>
              <a:t> se </a:t>
            </a:r>
            <a:r>
              <a:rPr lang="en-US" dirty="0" err="1" smtClean="0"/>
              <a:t>sentait</a:t>
            </a:r>
            <a:r>
              <a:rPr lang="en-US" dirty="0" smtClean="0"/>
              <a:t> </a:t>
            </a:r>
            <a:r>
              <a:rPr lang="en-US" dirty="0" err="1" smtClean="0"/>
              <a:t>malade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Les </a:t>
            </a:r>
            <a:r>
              <a:rPr lang="en-US" dirty="0" err="1" smtClean="0"/>
              <a:t>filles</a:t>
            </a:r>
            <a:r>
              <a:rPr lang="en-US" dirty="0" smtClean="0"/>
              <a:t> qui </a:t>
            </a:r>
            <a:r>
              <a:rPr lang="en-US" dirty="0" err="1" smtClean="0"/>
              <a:t>savent</a:t>
            </a:r>
            <a:r>
              <a:rPr lang="en-US" dirty="0" smtClean="0"/>
              <a:t> la </a:t>
            </a:r>
            <a:r>
              <a:rPr lang="en-US" dirty="0" err="1" smtClean="0"/>
              <a:t>vérité</a:t>
            </a:r>
            <a:r>
              <a:rPr lang="en-US" dirty="0" smtClean="0"/>
              <a:t>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obligées</a:t>
            </a:r>
            <a:r>
              <a:rPr lang="en-US" dirty="0" smtClean="0"/>
              <a:t> de la </a:t>
            </a:r>
            <a:r>
              <a:rPr lang="en-US" dirty="0" err="1" smtClean="0"/>
              <a:t>raconter</a:t>
            </a:r>
            <a:r>
              <a:rPr lang="en-US" dirty="0" smtClean="0"/>
              <a:t> aux profs.</a:t>
            </a:r>
          </a:p>
          <a:p>
            <a:pPr marL="514350" indent="-514350"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compte</a:t>
            </a:r>
            <a:r>
              <a:rPr lang="en-US" dirty="0" smtClean="0"/>
              <a:t> les moutons et je </a:t>
            </a:r>
            <a:r>
              <a:rPr lang="en-US" dirty="0" err="1" smtClean="0"/>
              <a:t>m’endors</a:t>
            </a:r>
            <a:r>
              <a:rPr lang="en-US" dirty="0" smtClean="0"/>
              <a:t> </a:t>
            </a:r>
            <a:r>
              <a:rPr lang="en-US" dirty="0" err="1" smtClean="0"/>
              <a:t>tous</a:t>
            </a:r>
            <a:r>
              <a:rPr lang="en-US" dirty="0" smtClean="0"/>
              <a:t> les </a:t>
            </a:r>
            <a:r>
              <a:rPr lang="en-US" dirty="0" err="1" smtClean="0"/>
              <a:t>soirs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Quand</a:t>
            </a:r>
            <a:r>
              <a:rPr lang="en-US" dirty="0" smtClean="0"/>
              <a:t> on lit le journal on </a:t>
            </a:r>
            <a:r>
              <a:rPr lang="en-US" dirty="0" err="1" smtClean="0"/>
              <a:t>comprend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qui se </a:t>
            </a:r>
            <a:r>
              <a:rPr lang="en-US" dirty="0" err="1" smtClean="0"/>
              <a:t>passe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monde.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9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5176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RÉPONSES (1): </a:t>
            </a:r>
            <a:r>
              <a:rPr lang="en-US" sz="2400" dirty="0" err="1" smtClean="0">
                <a:latin typeface="Arial Black" panose="020B0A04020102020204" pitchFamily="34" charset="0"/>
              </a:rPr>
              <a:t>Réécrivez</a:t>
            </a:r>
            <a:r>
              <a:rPr lang="en-US" sz="2400" dirty="0" smtClean="0">
                <a:latin typeface="Arial Black" panose="020B0A04020102020204" pitchFamily="34" charset="0"/>
              </a:rPr>
              <a:t> les phrases </a:t>
            </a:r>
            <a:r>
              <a:rPr lang="en-US" sz="2400" dirty="0" err="1" smtClean="0">
                <a:latin typeface="Arial Black" panose="020B0A04020102020204" pitchFamily="34" charset="0"/>
              </a:rPr>
              <a:t>suivantes</a:t>
            </a:r>
            <a:r>
              <a:rPr lang="en-US" sz="2400" dirty="0" smtClean="0">
                <a:latin typeface="Arial Black" panose="020B0A04020102020204" pitchFamily="34" charset="0"/>
              </a:rPr>
              <a:t> avec 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un </a:t>
            </a:r>
            <a:r>
              <a:rPr lang="en-US" sz="24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participe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présent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/ </a:t>
            </a:r>
            <a:r>
              <a:rPr lang="en-US" sz="24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gérondif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/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adjectif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verbal </a:t>
            </a:r>
            <a:r>
              <a:rPr lang="en-US" sz="2400" dirty="0" smtClean="0">
                <a:latin typeface="Arial Black" panose="020B0A04020102020204" pitchFamily="34" charset="0"/>
              </a:rPr>
              <a:t>/ </a:t>
            </a:r>
            <a:r>
              <a:rPr lang="en-US" sz="2400" dirty="0" err="1" smtClean="0">
                <a:latin typeface="Arial Black" panose="020B0A04020102020204" pitchFamily="34" charset="0"/>
              </a:rPr>
              <a:t>remplacer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une</a:t>
            </a:r>
            <a:r>
              <a:rPr lang="en-US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clause relative</a:t>
            </a:r>
            <a:r>
              <a:rPr lang="en-US" sz="2400" dirty="0" smtClean="0">
                <a:latin typeface="Arial Black" panose="020B0A04020102020204" pitchFamily="34" charset="0"/>
              </a:rPr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1770"/>
            <a:ext cx="12192000" cy="600623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Chantal </a:t>
            </a:r>
            <a:r>
              <a:rPr lang="en-US" dirty="0" err="1" smtClean="0"/>
              <a:t>chantait</a:t>
            </a:r>
            <a:r>
              <a:rPr lang="en-US" dirty="0" smtClean="0"/>
              <a:t> et </a:t>
            </a:r>
            <a:r>
              <a:rPr lang="en-US" dirty="0" err="1" smtClean="0"/>
              <a:t>faisait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devoirs au </a:t>
            </a:r>
            <a:r>
              <a:rPr lang="en-US" dirty="0" err="1" smtClean="0"/>
              <a:t>même</a:t>
            </a:r>
            <a:r>
              <a:rPr lang="en-US" dirty="0" smtClean="0"/>
              <a:t> temps.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Chantal </a:t>
            </a:r>
            <a:r>
              <a:rPr lang="en-US" dirty="0" err="1" smtClean="0">
                <a:latin typeface="Arial Black" panose="020B0A04020102020204" pitchFamily="34" charset="0"/>
              </a:rPr>
              <a:t>chantait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en </a:t>
            </a: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faisant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ses</a:t>
            </a:r>
            <a:r>
              <a:rPr lang="en-US" dirty="0" smtClean="0">
                <a:latin typeface="Arial Black" panose="020B0A04020102020204" pitchFamily="34" charset="0"/>
              </a:rPr>
              <a:t> devoirs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2. Est-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as vu les </a:t>
            </a:r>
            <a:r>
              <a:rPr lang="en-US" dirty="0" err="1" smtClean="0"/>
              <a:t>jolies</a:t>
            </a:r>
            <a:r>
              <a:rPr lang="en-US" dirty="0" smtClean="0"/>
              <a:t> </a:t>
            </a:r>
            <a:r>
              <a:rPr lang="en-US" dirty="0" err="1" smtClean="0"/>
              <a:t>filles</a:t>
            </a:r>
            <a:r>
              <a:rPr lang="en-US" dirty="0" smtClean="0"/>
              <a:t> qui </a:t>
            </a:r>
            <a:r>
              <a:rPr lang="en-US" dirty="0" err="1" smtClean="0"/>
              <a:t>arrivent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la </a:t>
            </a:r>
            <a:r>
              <a:rPr lang="en-US" dirty="0" err="1" smtClean="0"/>
              <a:t>plage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Est-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tu</a:t>
            </a:r>
            <a:r>
              <a:rPr lang="en-US" dirty="0" smtClean="0">
                <a:latin typeface="Arial Black" panose="020B0A04020102020204" pitchFamily="34" charset="0"/>
              </a:rPr>
              <a:t> as vu les </a:t>
            </a:r>
            <a:r>
              <a:rPr lang="en-US" dirty="0" err="1" smtClean="0">
                <a:latin typeface="Arial Black" panose="020B0A04020102020204" pitchFamily="34" charset="0"/>
              </a:rPr>
              <a:t>jolies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filles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arrivant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plage</a:t>
            </a:r>
            <a:r>
              <a:rPr lang="en-US" dirty="0">
                <a:latin typeface="Arial Black" panose="020B0A04020102020204" pitchFamily="34" charset="0"/>
              </a:rPr>
              <a:t>?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3. Je </a:t>
            </a:r>
            <a:r>
              <a:rPr lang="en-US" dirty="0" err="1" smtClean="0"/>
              <a:t>trouve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classe</a:t>
            </a:r>
            <a:r>
              <a:rPr lang="en-US" dirty="0" smtClean="0"/>
              <a:t> </a:t>
            </a:r>
            <a:r>
              <a:rPr lang="en-US" dirty="0" err="1" smtClean="0"/>
              <a:t>m’intéresse</a:t>
            </a:r>
            <a:r>
              <a:rPr lang="en-US" dirty="0" smtClean="0"/>
              <a:t> et </a:t>
            </a:r>
            <a:r>
              <a:rPr lang="en-US" dirty="0" err="1" smtClean="0"/>
              <a:t>m’amuse</a:t>
            </a:r>
            <a:r>
              <a:rPr lang="en-US" dirty="0" smtClean="0"/>
              <a:t> beaucoup.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Je </a:t>
            </a:r>
            <a:r>
              <a:rPr lang="en-US" dirty="0" err="1" smtClean="0">
                <a:latin typeface="Arial Black" panose="020B0A04020102020204" pitchFamily="34" charset="0"/>
              </a:rPr>
              <a:t>trouve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classe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intéressante</a:t>
            </a:r>
            <a:r>
              <a:rPr lang="en-US" dirty="0" smtClean="0">
                <a:latin typeface="Arial Black" panose="020B0A04020102020204" pitchFamily="34" charset="0"/>
              </a:rPr>
              <a:t> et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amusante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4. Ma </a:t>
            </a:r>
            <a:r>
              <a:rPr lang="en-US" dirty="0" err="1" smtClean="0"/>
              <a:t>mère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tombée</a:t>
            </a:r>
            <a:r>
              <a:rPr lang="en-US" dirty="0" smtClean="0"/>
              <a:t> </a:t>
            </a:r>
            <a:r>
              <a:rPr lang="en-US" dirty="0" err="1" smtClean="0"/>
              <a:t>quand</a:t>
            </a:r>
            <a:r>
              <a:rPr lang="en-US" dirty="0" smtClean="0"/>
              <a:t> </a:t>
            </a:r>
            <a:r>
              <a:rPr lang="en-US" dirty="0" err="1" smtClean="0"/>
              <a:t>elle</a:t>
            </a:r>
            <a:r>
              <a:rPr lang="en-US" dirty="0" smtClean="0"/>
              <a:t> </a:t>
            </a:r>
            <a:r>
              <a:rPr lang="en-US" dirty="0" err="1" smtClean="0"/>
              <a:t>descendait</a:t>
            </a:r>
            <a:r>
              <a:rPr lang="en-US" dirty="0" smtClean="0"/>
              <a:t> </a:t>
            </a:r>
            <a:r>
              <a:rPr lang="en-US" dirty="0" err="1" smtClean="0"/>
              <a:t>l’escalier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Ma </a:t>
            </a:r>
            <a:r>
              <a:rPr lang="en-US" dirty="0" err="1" smtClean="0">
                <a:latin typeface="Arial Black" panose="020B0A04020102020204" pitchFamily="34" charset="0"/>
              </a:rPr>
              <a:t>mère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tombée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en descendant </a:t>
            </a:r>
            <a:r>
              <a:rPr lang="en-US" dirty="0" err="1" smtClean="0">
                <a:latin typeface="Arial Black" panose="020B0A04020102020204" pitchFamily="34" charset="0"/>
              </a:rPr>
              <a:t>l’escalier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5. Pendant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r>
              <a:rPr lang="en-US" dirty="0" err="1" smtClean="0"/>
              <a:t>allaient</a:t>
            </a:r>
            <a:r>
              <a:rPr lang="en-US" dirty="0" smtClean="0"/>
              <a:t> à </a:t>
            </a:r>
            <a:r>
              <a:rPr lang="en-US" dirty="0" err="1" smtClean="0"/>
              <a:t>l’école</a:t>
            </a:r>
            <a:r>
              <a:rPr lang="en-US" dirty="0" smtClean="0"/>
              <a:t>,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dirty="0" err="1" smtClean="0"/>
              <a:t>écoutaient</a:t>
            </a:r>
            <a:r>
              <a:rPr lang="en-US" dirty="0" smtClean="0"/>
              <a:t> la radio.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L</a:t>
            </a:r>
            <a:r>
              <a:rPr lang="en-US" dirty="0" smtClean="0">
                <a:latin typeface="Arial Black" panose="020B0A04020102020204" pitchFamily="34" charset="0"/>
              </a:rPr>
              <a:t>es </a:t>
            </a:r>
            <a:r>
              <a:rPr lang="en-US" dirty="0" err="1" smtClean="0">
                <a:latin typeface="Arial Black" panose="020B0A04020102020204" pitchFamily="34" charset="0"/>
              </a:rPr>
              <a:t>élèves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allaient</a:t>
            </a:r>
            <a:r>
              <a:rPr lang="en-US" dirty="0" smtClean="0">
                <a:latin typeface="Arial Black" panose="020B0A04020102020204" pitchFamily="34" charset="0"/>
              </a:rPr>
              <a:t> à </a:t>
            </a:r>
            <a:r>
              <a:rPr lang="en-US" dirty="0" err="1" smtClean="0">
                <a:latin typeface="Arial Black" panose="020B0A04020102020204" pitchFamily="34" charset="0"/>
              </a:rPr>
              <a:t>l’école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en </a:t>
            </a:r>
            <a:r>
              <a:rPr lang="en-US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écoutant</a:t>
            </a: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la radio.</a:t>
            </a:r>
          </a:p>
          <a:p>
            <a:pPr marL="0" indent="0">
              <a:buNone/>
            </a:pPr>
            <a:r>
              <a:rPr lang="en-US" dirty="0" smtClean="0"/>
              <a:t>6. Le prof a </a:t>
            </a:r>
            <a:r>
              <a:rPr lang="en-US" dirty="0" err="1" smtClean="0"/>
              <a:t>corrigé</a:t>
            </a:r>
            <a:r>
              <a:rPr lang="en-US" dirty="0" smtClean="0"/>
              <a:t> les </a:t>
            </a:r>
            <a:r>
              <a:rPr lang="en-US" dirty="0" err="1" smtClean="0"/>
              <a:t>examens</a:t>
            </a:r>
            <a:r>
              <a:rPr lang="en-US" dirty="0" smtClean="0"/>
              <a:t> </a:t>
            </a:r>
            <a:r>
              <a:rPr lang="en-US" dirty="0" err="1" smtClean="0"/>
              <a:t>très</a:t>
            </a:r>
            <a:r>
              <a:rPr lang="en-US" dirty="0" smtClean="0"/>
              <a:t> </a:t>
            </a:r>
            <a:r>
              <a:rPr lang="en-US" dirty="0" err="1" smtClean="0"/>
              <a:t>vite</a:t>
            </a:r>
            <a:r>
              <a:rPr lang="en-US" dirty="0" smtClean="0"/>
              <a:t> </a:t>
            </a:r>
            <a:r>
              <a:rPr lang="en-US" dirty="0" err="1" smtClean="0"/>
              <a:t>parce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savait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les </a:t>
            </a:r>
            <a:r>
              <a:rPr lang="en-US" dirty="0" err="1" smtClean="0"/>
              <a:t>réponses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Le prof a </a:t>
            </a:r>
            <a:r>
              <a:rPr lang="en-US" dirty="0" err="1" smtClean="0">
                <a:latin typeface="Arial Black" panose="020B0A04020102020204" pitchFamily="34" charset="0"/>
              </a:rPr>
              <a:t>corrigé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examens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très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vite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sachant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toutes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réponses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347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6450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RÉPONSES (1): </a:t>
            </a:r>
            <a:r>
              <a:rPr lang="en-US" sz="2400" dirty="0" err="1" smtClean="0">
                <a:latin typeface="Arial Black" panose="020B0A04020102020204" pitchFamily="34" charset="0"/>
              </a:rPr>
              <a:t>Réécrivez</a:t>
            </a:r>
            <a:r>
              <a:rPr lang="en-US" sz="2400" dirty="0" smtClean="0">
                <a:latin typeface="Arial Black" panose="020B0A04020102020204" pitchFamily="34" charset="0"/>
              </a:rPr>
              <a:t> les phrases </a:t>
            </a:r>
            <a:r>
              <a:rPr lang="en-US" sz="2400" dirty="0" err="1" smtClean="0">
                <a:latin typeface="Arial Black" panose="020B0A04020102020204" pitchFamily="34" charset="0"/>
              </a:rPr>
              <a:t>suivantes</a:t>
            </a:r>
            <a:r>
              <a:rPr lang="en-US" sz="2400" dirty="0" smtClean="0">
                <a:latin typeface="Arial Black" panose="020B0A04020102020204" pitchFamily="34" charset="0"/>
              </a:rPr>
              <a:t> avec 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un </a:t>
            </a:r>
            <a:r>
              <a:rPr lang="en-US" sz="24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participe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présent</a:t>
            </a:r>
            <a:r>
              <a:rPr lang="en-US" sz="24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/ </a:t>
            </a:r>
            <a:r>
              <a:rPr lang="en-US" sz="24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gérondif</a:t>
            </a:r>
            <a:r>
              <a:rPr lang="en-US" sz="2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2400" dirty="0" smtClean="0">
                <a:latin typeface="Arial Black" panose="020B0A04020102020204" pitchFamily="34" charset="0"/>
              </a:rPr>
              <a:t>/ </a:t>
            </a:r>
            <a:r>
              <a:rPr lang="en-US" sz="2400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adjectif</a:t>
            </a:r>
            <a:r>
              <a:rPr lang="en-US" sz="2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verbal </a:t>
            </a:r>
            <a:r>
              <a:rPr lang="en-US" sz="2400" dirty="0" smtClean="0">
                <a:latin typeface="Arial Black" panose="020B0A04020102020204" pitchFamily="34" charset="0"/>
              </a:rPr>
              <a:t>/ </a:t>
            </a:r>
            <a:r>
              <a:rPr lang="en-US" sz="2400" dirty="0" err="1" smtClean="0">
                <a:latin typeface="Arial Black" panose="020B0A04020102020204" pitchFamily="34" charset="0"/>
              </a:rPr>
              <a:t>remplacer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une</a:t>
            </a:r>
            <a:r>
              <a:rPr lang="en-US" sz="24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clause relative</a:t>
            </a:r>
            <a:r>
              <a:rPr lang="en-US" sz="2400" dirty="0" smtClean="0">
                <a:latin typeface="Arial Black" panose="020B0A04020102020204" pitchFamily="34" charset="0"/>
              </a:rPr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312" y="964504"/>
            <a:ext cx="12041688" cy="5893496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 smtClean="0"/>
              <a:t>7. </a:t>
            </a:r>
            <a:r>
              <a:rPr lang="en-US" sz="2600" dirty="0" err="1" smtClean="0"/>
              <a:t>Parce</a:t>
            </a:r>
            <a:r>
              <a:rPr lang="en-US" sz="2600" dirty="0" smtClean="0"/>
              <a:t> </a:t>
            </a:r>
            <a:r>
              <a:rPr lang="en-US" sz="2600" dirty="0" err="1" smtClean="0"/>
              <a:t>que</a:t>
            </a:r>
            <a:r>
              <a:rPr lang="en-US" sz="2600" dirty="0" smtClean="0"/>
              <a:t> </a:t>
            </a:r>
            <a:r>
              <a:rPr lang="en-US" sz="2600" dirty="0" err="1" smtClean="0"/>
              <a:t>c’était</a:t>
            </a:r>
            <a:r>
              <a:rPr lang="en-US" sz="2600" dirty="0" smtClean="0"/>
              <a:t> </a:t>
            </a:r>
            <a:r>
              <a:rPr lang="en-US" sz="2600" dirty="0" err="1" smtClean="0"/>
              <a:t>mercredi</a:t>
            </a:r>
            <a:r>
              <a:rPr lang="en-US" sz="2600" dirty="0" smtClean="0"/>
              <a:t>, les </a:t>
            </a:r>
            <a:r>
              <a:rPr lang="en-US" sz="2600" dirty="0" err="1" smtClean="0"/>
              <a:t>enfants</a:t>
            </a:r>
            <a:r>
              <a:rPr lang="en-US" sz="2600" dirty="0" smtClean="0"/>
              <a:t> </a:t>
            </a:r>
            <a:r>
              <a:rPr lang="en-US" sz="2600" dirty="0" err="1" smtClean="0"/>
              <a:t>ont</a:t>
            </a:r>
            <a:r>
              <a:rPr lang="en-US" sz="2600" dirty="0" smtClean="0"/>
              <a:t> </a:t>
            </a:r>
            <a:r>
              <a:rPr lang="en-US" sz="2600" dirty="0" err="1" smtClean="0"/>
              <a:t>joué</a:t>
            </a:r>
            <a:r>
              <a:rPr lang="en-US" sz="2600" dirty="0" smtClean="0"/>
              <a:t> après les classes.</a:t>
            </a:r>
          </a:p>
          <a:p>
            <a:pPr marL="0" indent="0">
              <a:buNone/>
            </a:pPr>
            <a:r>
              <a:rPr lang="en-US" sz="2600" dirty="0" err="1">
                <a:solidFill>
                  <a:srgbClr val="0070C0"/>
                </a:solidFill>
                <a:latin typeface="Arial Black" panose="020B0A04020102020204" pitchFamily="34" charset="0"/>
              </a:rPr>
              <a:t>É</a:t>
            </a: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tant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mercredi</a:t>
            </a:r>
            <a:r>
              <a:rPr lang="en-US" sz="2600" dirty="0" smtClean="0">
                <a:latin typeface="Arial Black" panose="020B0A04020102020204" pitchFamily="34" charset="0"/>
              </a:rPr>
              <a:t>, les </a:t>
            </a:r>
            <a:r>
              <a:rPr lang="en-US" sz="2600" dirty="0" err="1" smtClean="0">
                <a:latin typeface="Arial Black" panose="020B0A04020102020204" pitchFamily="34" charset="0"/>
              </a:rPr>
              <a:t>enfants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ont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joué</a:t>
            </a:r>
            <a:r>
              <a:rPr lang="en-US" sz="2600" dirty="0" smtClean="0">
                <a:latin typeface="Arial Black" panose="020B0A04020102020204" pitchFamily="34" charset="0"/>
              </a:rPr>
              <a:t> après les classes.</a:t>
            </a:r>
          </a:p>
          <a:p>
            <a:pPr marL="0" indent="0">
              <a:buNone/>
            </a:pPr>
            <a:r>
              <a:rPr lang="en-US" sz="2600" dirty="0" smtClean="0"/>
              <a:t>8. </a:t>
            </a:r>
            <a:r>
              <a:rPr lang="en-US" sz="2600" dirty="0" err="1" smtClean="0"/>
              <a:t>Quand</a:t>
            </a:r>
            <a:r>
              <a:rPr lang="en-US" sz="2600" dirty="0" smtClean="0"/>
              <a:t> Sophie </a:t>
            </a:r>
            <a:r>
              <a:rPr lang="en-US" sz="2600" dirty="0" err="1" smtClean="0"/>
              <a:t>avait</a:t>
            </a:r>
            <a:r>
              <a:rPr lang="en-US" sz="2600" dirty="0" smtClean="0"/>
              <a:t> </a:t>
            </a:r>
            <a:r>
              <a:rPr lang="en-US" sz="2600" dirty="0" err="1" smtClean="0"/>
              <a:t>mangé</a:t>
            </a:r>
            <a:r>
              <a:rPr lang="en-US" sz="2600" dirty="0" smtClean="0"/>
              <a:t> trop </a:t>
            </a:r>
            <a:r>
              <a:rPr lang="en-US" sz="2600" dirty="0" err="1" smtClean="0"/>
              <a:t>d’escargots</a:t>
            </a:r>
            <a:r>
              <a:rPr lang="en-US" sz="2600" dirty="0" smtClean="0"/>
              <a:t>, </a:t>
            </a:r>
            <a:r>
              <a:rPr lang="en-US" sz="2600" dirty="0" err="1" smtClean="0"/>
              <a:t>elle</a:t>
            </a:r>
            <a:r>
              <a:rPr lang="en-US" sz="2600" dirty="0" smtClean="0"/>
              <a:t> se </a:t>
            </a:r>
            <a:r>
              <a:rPr lang="en-US" sz="2600" dirty="0" err="1" smtClean="0"/>
              <a:t>sentait</a:t>
            </a:r>
            <a:r>
              <a:rPr lang="en-US" sz="2600" dirty="0" smtClean="0"/>
              <a:t> </a:t>
            </a:r>
            <a:r>
              <a:rPr lang="en-US" sz="2600" dirty="0" err="1" smtClean="0"/>
              <a:t>malade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Ayant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mangé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smtClean="0">
                <a:latin typeface="Arial Black" panose="020B0A04020102020204" pitchFamily="34" charset="0"/>
              </a:rPr>
              <a:t>trop </a:t>
            </a:r>
            <a:r>
              <a:rPr lang="en-US" sz="2600" dirty="0" err="1" smtClean="0">
                <a:latin typeface="Arial Black" panose="020B0A04020102020204" pitchFamily="34" charset="0"/>
              </a:rPr>
              <a:t>d’escargots</a:t>
            </a:r>
            <a:r>
              <a:rPr lang="en-US" sz="2600" dirty="0" smtClean="0">
                <a:latin typeface="Arial Black" panose="020B0A04020102020204" pitchFamily="34" charset="0"/>
              </a:rPr>
              <a:t>, Sophie se </a:t>
            </a:r>
            <a:r>
              <a:rPr lang="en-US" sz="2600" dirty="0" err="1" smtClean="0">
                <a:latin typeface="Arial Black" panose="020B0A04020102020204" pitchFamily="34" charset="0"/>
              </a:rPr>
              <a:t>sentait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malade</a:t>
            </a:r>
            <a:r>
              <a:rPr lang="en-US" sz="2600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/>
              <a:t>9. </a:t>
            </a:r>
            <a:r>
              <a:rPr lang="en-US" sz="2600" dirty="0" smtClean="0"/>
              <a:t>Les </a:t>
            </a:r>
            <a:r>
              <a:rPr lang="en-US" sz="2600" dirty="0" err="1" smtClean="0"/>
              <a:t>filles</a:t>
            </a:r>
            <a:r>
              <a:rPr lang="en-US" sz="2600" dirty="0" smtClean="0"/>
              <a:t> qui </a:t>
            </a:r>
            <a:r>
              <a:rPr lang="en-US" sz="2600" dirty="0" err="1" smtClean="0"/>
              <a:t>savent</a:t>
            </a:r>
            <a:r>
              <a:rPr lang="en-US" sz="2600" dirty="0" smtClean="0"/>
              <a:t> la </a:t>
            </a:r>
            <a:r>
              <a:rPr lang="en-US" sz="2600" dirty="0" err="1" smtClean="0"/>
              <a:t>vérité</a:t>
            </a:r>
            <a:r>
              <a:rPr lang="en-US" sz="2600" dirty="0" smtClean="0"/>
              <a:t> </a:t>
            </a:r>
            <a:r>
              <a:rPr lang="en-US" sz="2600" dirty="0" err="1" smtClean="0"/>
              <a:t>sont</a:t>
            </a:r>
            <a:r>
              <a:rPr lang="en-US" sz="2600" dirty="0" smtClean="0"/>
              <a:t> </a:t>
            </a:r>
            <a:r>
              <a:rPr lang="en-US" sz="2600" dirty="0" err="1" smtClean="0"/>
              <a:t>obligées</a:t>
            </a:r>
            <a:r>
              <a:rPr lang="en-US" sz="2600" dirty="0" smtClean="0"/>
              <a:t> de la </a:t>
            </a:r>
            <a:r>
              <a:rPr lang="en-US" sz="2600" dirty="0" err="1" smtClean="0"/>
              <a:t>raconter</a:t>
            </a:r>
            <a:r>
              <a:rPr lang="en-US" sz="2600" dirty="0" smtClean="0"/>
              <a:t> aux profs.</a:t>
            </a:r>
          </a:p>
          <a:p>
            <a:pPr marL="0" indent="0">
              <a:buNone/>
            </a:pPr>
            <a:r>
              <a:rPr lang="en-US" sz="2600" dirty="0" smtClean="0">
                <a:latin typeface="Arial Black" panose="020B0A04020102020204" pitchFamily="34" charset="0"/>
              </a:rPr>
              <a:t>Les </a:t>
            </a:r>
            <a:r>
              <a:rPr lang="en-US" sz="2600" dirty="0" err="1" smtClean="0">
                <a:latin typeface="Arial Black" panose="020B0A04020102020204" pitchFamily="34" charset="0"/>
              </a:rPr>
              <a:t>filles</a:t>
            </a:r>
            <a:r>
              <a:rPr lang="en-US" sz="2600" dirty="0" smtClean="0">
                <a:latin typeface="Arial Black" panose="020B0A04020102020204" pitchFamily="34" charset="0"/>
              </a:rPr>
              <a:t>, </a:t>
            </a:r>
            <a:r>
              <a:rPr lang="en-US" sz="2600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sachant</a:t>
            </a:r>
            <a:r>
              <a:rPr lang="en-US" sz="2600" dirty="0" smtClean="0">
                <a:latin typeface="Arial Black" panose="020B0A04020102020204" pitchFamily="34" charset="0"/>
              </a:rPr>
              <a:t> la </a:t>
            </a:r>
            <a:r>
              <a:rPr lang="en-US" sz="2600" dirty="0" err="1" smtClean="0">
                <a:latin typeface="Arial Black" panose="020B0A04020102020204" pitchFamily="34" charset="0"/>
              </a:rPr>
              <a:t>vérité</a:t>
            </a:r>
            <a:r>
              <a:rPr lang="en-US" sz="2600" dirty="0" smtClean="0">
                <a:latin typeface="Arial Black" panose="020B0A04020102020204" pitchFamily="34" charset="0"/>
              </a:rPr>
              <a:t>, </a:t>
            </a:r>
            <a:r>
              <a:rPr lang="en-US" sz="2600" dirty="0" err="1" smtClean="0">
                <a:latin typeface="Arial Black" panose="020B0A04020102020204" pitchFamily="34" charset="0"/>
              </a:rPr>
              <a:t>sont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obligées</a:t>
            </a:r>
            <a:r>
              <a:rPr lang="en-US" sz="2600" dirty="0" smtClean="0">
                <a:latin typeface="Arial Black" panose="020B0A04020102020204" pitchFamily="34" charset="0"/>
              </a:rPr>
              <a:t> de la </a:t>
            </a:r>
            <a:r>
              <a:rPr lang="en-US" sz="2600" dirty="0" err="1" smtClean="0">
                <a:latin typeface="Arial Black" panose="020B0A04020102020204" pitchFamily="34" charset="0"/>
              </a:rPr>
              <a:t>raconter</a:t>
            </a:r>
            <a:r>
              <a:rPr lang="en-US" sz="2600" dirty="0" smtClean="0">
                <a:latin typeface="Arial Black" panose="020B0A04020102020204" pitchFamily="34" charset="0"/>
              </a:rPr>
              <a:t> aux profs.</a:t>
            </a:r>
          </a:p>
          <a:p>
            <a:pPr marL="0" indent="0">
              <a:buNone/>
            </a:pPr>
            <a:r>
              <a:rPr lang="en-US" sz="2600" dirty="0" smtClean="0"/>
              <a:t>10. Je </a:t>
            </a:r>
            <a:r>
              <a:rPr lang="en-US" sz="2600" dirty="0" err="1" smtClean="0"/>
              <a:t>compte</a:t>
            </a:r>
            <a:r>
              <a:rPr lang="en-US" sz="2600" dirty="0" smtClean="0"/>
              <a:t> les moutons et je </a:t>
            </a:r>
            <a:r>
              <a:rPr lang="en-US" sz="2600" dirty="0" err="1" smtClean="0"/>
              <a:t>m’endors</a:t>
            </a:r>
            <a:r>
              <a:rPr lang="en-US" sz="2600" dirty="0" smtClean="0"/>
              <a:t> </a:t>
            </a:r>
            <a:r>
              <a:rPr lang="en-US" sz="2600" dirty="0" err="1" smtClean="0"/>
              <a:t>tous</a:t>
            </a:r>
            <a:r>
              <a:rPr lang="en-US" sz="2600" dirty="0" smtClean="0"/>
              <a:t> les </a:t>
            </a:r>
            <a:r>
              <a:rPr lang="en-US" sz="2600" dirty="0" err="1" smtClean="0"/>
              <a:t>soirs</a:t>
            </a:r>
            <a:r>
              <a:rPr lang="en-US" sz="2600" dirty="0" smtClean="0"/>
              <a:t>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En </a:t>
            </a:r>
            <a:r>
              <a:rPr lang="en-US" sz="26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comptant</a:t>
            </a:r>
            <a:r>
              <a:rPr lang="en-US" sz="2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2600" dirty="0" smtClean="0">
                <a:latin typeface="Arial Black" panose="020B0A04020102020204" pitchFamily="34" charset="0"/>
              </a:rPr>
              <a:t>les moutons, je </a:t>
            </a:r>
            <a:r>
              <a:rPr lang="en-US" sz="2600" dirty="0" err="1" smtClean="0">
                <a:latin typeface="Arial Black" panose="020B0A04020102020204" pitchFamily="34" charset="0"/>
              </a:rPr>
              <a:t>m’endors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tous</a:t>
            </a:r>
            <a:r>
              <a:rPr lang="en-US" sz="2600" dirty="0" smtClean="0">
                <a:latin typeface="Arial Black" panose="020B0A04020102020204" pitchFamily="34" charset="0"/>
              </a:rPr>
              <a:t> les </a:t>
            </a:r>
            <a:r>
              <a:rPr lang="en-US" sz="2600" dirty="0" err="1" smtClean="0">
                <a:latin typeface="Arial Black" panose="020B0A04020102020204" pitchFamily="34" charset="0"/>
              </a:rPr>
              <a:t>soirs</a:t>
            </a:r>
            <a:r>
              <a:rPr lang="en-US" sz="2600" dirty="0" smtClean="0">
                <a:latin typeface="Arial Black" panose="020B0A040201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/>
              <a:t>11. </a:t>
            </a:r>
            <a:r>
              <a:rPr lang="en-US" sz="2600" dirty="0" err="1" smtClean="0"/>
              <a:t>Quand</a:t>
            </a:r>
            <a:r>
              <a:rPr lang="en-US" sz="2600" dirty="0" smtClean="0"/>
              <a:t> on lit le journal on </a:t>
            </a:r>
            <a:r>
              <a:rPr lang="en-US" sz="2600" dirty="0" err="1" smtClean="0"/>
              <a:t>comprend</a:t>
            </a:r>
            <a:r>
              <a:rPr lang="en-US" sz="2600" dirty="0" smtClean="0"/>
              <a:t> </a:t>
            </a:r>
            <a:r>
              <a:rPr lang="en-US" sz="2600" dirty="0" err="1" smtClean="0"/>
              <a:t>ce</a:t>
            </a:r>
            <a:r>
              <a:rPr lang="en-US" sz="2600" dirty="0" smtClean="0"/>
              <a:t> qui se </a:t>
            </a:r>
            <a:r>
              <a:rPr lang="en-US" sz="2600" dirty="0" err="1" smtClean="0"/>
              <a:t>passe</a:t>
            </a:r>
            <a:r>
              <a:rPr lang="en-US" sz="2600" dirty="0" smtClean="0"/>
              <a:t> </a:t>
            </a:r>
            <a:r>
              <a:rPr lang="en-US" sz="2600" dirty="0" err="1" smtClean="0"/>
              <a:t>dans</a:t>
            </a:r>
            <a:r>
              <a:rPr lang="en-US" sz="2600" dirty="0" smtClean="0"/>
              <a:t> le monde.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En</a:t>
            </a:r>
            <a:r>
              <a:rPr lang="en-US" sz="2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solidFill>
                  <a:srgbClr val="00B050"/>
                </a:solidFill>
                <a:latin typeface="Arial Black" panose="020B0A04020102020204" pitchFamily="34" charset="0"/>
              </a:rPr>
              <a:t>lisant</a:t>
            </a:r>
            <a:r>
              <a:rPr lang="en-US" sz="26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US" sz="2600" dirty="0" smtClean="0">
                <a:latin typeface="Arial Black" panose="020B0A04020102020204" pitchFamily="34" charset="0"/>
              </a:rPr>
              <a:t>le journal on </a:t>
            </a:r>
            <a:r>
              <a:rPr lang="en-US" sz="2600" dirty="0" err="1" smtClean="0">
                <a:latin typeface="Arial Black" panose="020B0A04020102020204" pitchFamily="34" charset="0"/>
              </a:rPr>
              <a:t>comprend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ce</a:t>
            </a:r>
            <a:r>
              <a:rPr lang="en-US" sz="2600" dirty="0" smtClean="0">
                <a:latin typeface="Arial Black" panose="020B0A04020102020204" pitchFamily="34" charset="0"/>
              </a:rPr>
              <a:t> qui se </a:t>
            </a:r>
            <a:r>
              <a:rPr lang="en-US" sz="2600" dirty="0" err="1" smtClean="0">
                <a:latin typeface="Arial Black" panose="020B0A04020102020204" pitchFamily="34" charset="0"/>
              </a:rPr>
              <a:t>passe</a:t>
            </a:r>
            <a:r>
              <a:rPr lang="en-US" sz="2600" dirty="0" smtClean="0">
                <a:latin typeface="Arial Black" panose="020B0A04020102020204" pitchFamily="34" charset="0"/>
              </a:rPr>
              <a:t> </a:t>
            </a:r>
            <a:r>
              <a:rPr lang="en-US" sz="2600" dirty="0" err="1" smtClean="0">
                <a:latin typeface="Arial Black" panose="020B0A04020102020204" pitchFamily="34" charset="0"/>
              </a:rPr>
              <a:t>dans</a:t>
            </a:r>
            <a:r>
              <a:rPr lang="en-US" sz="2600" dirty="0" smtClean="0">
                <a:latin typeface="Arial Black" panose="020B0A04020102020204" pitchFamily="34" charset="0"/>
              </a:rPr>
              <a:t> le monde.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6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926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Fr3 PRATIQUE ☺☺☺ NÉGATIFS GÉRONDIF /  PARTICIPE PRÉSENT</vt:lpstr>
      <vt:lpstr>Répondez aux questions suivantes AU NÉGATIF:</vt:lpstr>
      <vt:lpstr>Réponses (1): ☺ ☺ ☺</vt:lpstr>
      <vt:lpstr>Réponses (2):</vt:lpstr>
      <vt:lpstr>Réécrivez les phrases suivantes avec un participe présent / gérondif / adjectif verbal / remplacer une clause relative:</vt:lpstr>
      <vt:lpstr>RÉPONSES (1): Réécrivez les phrases suivantes avec un participe présent / gérondif / adjectif verbal / remplacer une clause relative:</vt:lpstr>
      <vt:lpstr>RÉPONSES (1): Réécrivez les phrases suivantes avec un participe présent / gérondif / adjectif verbal / remplacer une clause relative: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Fr3 PRATIQUE NÉGATIFS GÉRONDIF /  PARTICIPE PRÉSENT</dc:title>
  <dc:creator>Oliver, Robin</dc:creator>
  <cp:lastModifiedBy>Oliver, Robin</cp:lastModifiedBy>
  <cp:revision>6</cp:revision>
  <dcterms:created xsi:type="dcterms:W3CDTF">2017-04-19T13:21:51Z</dcterms:created>
  <dcterms:modified xsi:type="dcterms:W3CDTF">2017-04-19T14:00:15Z</dcterms:modified>
</cp:coreProperties>
</file>