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0" d="100"/>
          <a:sy n="30" d="100"/>
        </p:scale>
        <p:origin x="4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C6F4-1C44-4532-A867-826EB26067E1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9533-B6E9-4924-8890-385FBE692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12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C6F4-1C44-4532-A867-826EB26067E1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9533-B6E9-4924-8890-385FBE692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1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C6F4-1C44-4532-A867-826EB26067E1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9533-B6E9-4924-8890-385FBE692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48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C6F4-1C44-4532-A867-826EB26067E1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9533-B6E9-4924-8890-385FBE692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987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C6F4-1C44-4532-A867-826EB26067E1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9533-B6E9-4924-8890-385FBE692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44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C6F4-1C44-4532-A867-826EB26067E1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9533-B6E9-4924-8890-385FBE692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380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C6F4-1C44-4532-A867-826EB26067E1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9533-B6E9-4924-8890-385FBE692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78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C6F4-1C44-4532-A867-826EB26067E1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9533-B6E9-4924-8890-385FBE692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17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C6F4-1C44-4532-A867-826EB26067E1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9533-B6E9-4924-8890-385FBE692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7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C6F4-1C44-4532-A867-826EB26067E1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9533-B6E9-4924-8890-385FBE692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10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C6F4-1C44-4532-A867-826EB26067E1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9533-B6E9-4924-8890-385FBE692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79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1C6F4-1C44-4532-A867-826EB26067E1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29533-B6E9-4924-8890-385FBE692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71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164921"/>
            <a:ext cx="10515600" cy="5012042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dirty="0" smtClean="0">
                <a:latin typeface="Arial Black"/>
                <a:cs typeface="Arial Black"/>
              </a:rPr>
              <a:t>Mot du jour:</a:t>
            </a:r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0000FF"/>
                </a:solidFill>
                <a:latin typeface="Arial Black"/>
                <a:cs typeface="Arial Black"/>
              </a:rPr>
              <a:t>AVOIR ENVIE DE…</a:t>
            </a:r>
          </a:p>
          <a:p>
            <a:pPr algn="ctr"/>
            <a:endParaRPr lang="en-US" sz="5400" dirty="0" smtClean="0">
              <a:latin typeface="Arial Black"/>
              <a:cs typeface="Arial Black"/>
            </a:endParaRPr>
          </a:p>
          <a:p>
            <a:pPr marL="0" indent="0" algn="ctr">
              <a:buNone/>
            </a:pPr>
            <a:r>
              <a:rPr lang="en-US" sz="5400" dirty="0" smtClean="0">
                <a:latin typeface="Arial Black"/>
                <a:cs typeface="Arial Black"/>
              </a:rPr>
              <a:t>Phrase du jour:</a:t>
            </a:r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FF0000"/>
                </a:solidFill>
                <a:latin typeface="Arial Black"/>
                <a:cs typeface="Arial Black"/>
              </a:rPr>
              <a:t>JE M’EN FICHE!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dirty="0" smtClean="0">
                <a:latin typeface="Arial Black"/>
                <a:cs typeface="Arial Black"/>
              </a:rPr>
              <a:t>Mot du jour: 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AVOIR ENVIE DE…</a:t>
            </a:r>
            <a:b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781" y="1114816"/>
            <a:ext cx="11473841" cy="5743184"/>
          </a:xfrm>
        </p:spPr>
        <p:txBody>
          <a:bodyPr/>
          <a:lstStyle/>
          <a:p>
            <a:r>
              <a:rPr lang="en-US" dirty="0" err="1" smtClean="0">
                <a:latin typeface="Arial Black" panose="020B0A04020102020204" pitchFamily="34" charset="0"/>
              </a:rPr>
              <a:t>C’est</a:t>
            </a:r>
            <a:r>
              <a:rPr lang="en-US" dirty="0" smtClean="0">
                <a:latin typeface="Arial Black" panose="020B0A04020102020204" pitchFamily="34" charset="0"/>
              </a:rPr>
              <a:t> un </a:t>
            </a:r>
            <a:r>
              <a:rPr lang="en-US" dirty="0" err="1" smtClean="0">
                <a:latin typeface="Arial Black" panose="020B0A04020102020204" pitchFamily="34" charset="0"/>
              </a:rPr>
              <a:t>synonyme</a:t>
            </a:r>
            <a:r>
              <a:rPr lang="en-US" dirty="0" smtClean="0">
                <a:latin typeface="Arial Black" panose="020B0A04020102020204" pitchFamily="34" charset="0"/>
              </a:rPr>
              <a:t> de “</a:t>
            </a:r>
            <a:r>
              <a:rPr lang="en-US" i="1" dirty="0" err="1" smtClean="0">
                <a:latin typeface="Arial Black" panose="020B0A04020102020204" pitchFamily="34" charset="0"/>
              </a:rPr>
              <a:t>désirer</a:t>
            </a:r>
            <a:r>
              <a:rPr lang="en-US" i="1" dirty="0">
                <a:latin typeface="Arial Black" panose="020B0A04020102020204" pitchFamily="34" charset="0"/>
              </a:rPr>
              <a:t> </a:t>
            </a:r>
            <a:r>
              <a:rPr lang="en-US" i="1" dirty="0" smtClean="0">
                <a:latin typeface="Arial Black" panose="020B0A04020102020204" pitchFamily="34" charset="0"/>
              </a:rPr>
              <a:t>/ </a:t>
            </a:r>
            <a:r>
              <a:rPr lang="en-US" i="1" dirty="0" err="1" smtClean="0">
                <a:latin typeface="Arial Black" panose="020B0A04020102020204" pitchFamily="34" charset="0"/>
              </a:rPr>
              <a:t>vouloir</a:t>
            </a:r>
            <a:r>
              <a:rPr lang="en-US" i="1" dirty="0" smtClean="0">
                <a:latin typeface="Arial Black" panose="020B0A04020102020204" pitchFamily="34" charset="0"/>
              </a:rPr>
              <a:t> beaucoup</a:t>
            </a:r>
            <a:r>
              <a:rPr lang="en-US" dirty="0" smtClean="0">
                <a:latin typeface="Arial Black" panose="020B0A04020102020204" pitchFamily="34" charset="0"/>
              </a:rPr>
              <a:t>”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Monsieur Oliver adore </a:t>
            </a:r>
            <a:r>
              <a:rPr lang="en-US" dirty="0" err="1" smtClean="0">
                <a:latin typeface="Arial Black" panose="020B0A04020102020204" pitchFamily="34" charset="0"/>
              </a:rPr>
              <a:t>être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sur</a:t>
            </a:r>
            <a:r>
              <a:rPr lang="en-US" dirty="0" smtClean="0">
                <a:latin typeface="Arial Black" panose="020B0A04020102020204" pitchFamily="34" charset="0"/>
              </a:rPr>
              <a:t> la </a:t>
            </a:r>
            <a:r>
              <a:rPr lang="en-US" dirty="0" err="1" smtClean="0">
                <a:latin typeface="Arial Black" panose="020B0A04020102020204" pitchFamily="34" charset="0"/>
              </a:rPr>
              <a:t>plage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latin typeface="Arial Black" panose="020B0A04020102020204" pitchFamily="34" charset="0"/>
              </a:rPr>
              <a:t>il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voudrait</a:t>
            </a:r>
            <a:r>
              <a:rPr lang="en-US" dirty="0" smtClean="0">
                <a:latin typeface="Arial Black" panose="020B0A04020102020204" pitchFamily="34" charset="0"/>
              </a:rPr>
              <a:t> beaucoup entendre le bruit des </a:t>
            </a:r>
            <a:r>
              <a:rPr lang="en-US" dirty="0" err="1" smtClean="0">
                <a:latin typeface="Arial Black" panose="020B0A04020102020204" pitchFamily="34" charset="0"/>
              </a:rPr>
              <a:t>vagues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déferlant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sur</a:t>
            </a:r>
            <a:r>
              <a:rPr lang="en-US" dirty="0" smtClean="0">
                <a:latin typeface="Arial Black" panose="020B0A04020102020204" pitchFamily="34" charset="0"/>
              </a:rPr>
              <a:t> le sable, </a:t>
            </a:r>
            <a:r>
              <a:rPr lang="en-US" dirty="0" err="1" smtClean="0">
                <a:latin typeface="Arial Black" panose="020B0A04020102020204" pitchFamily="34" charset="0"/>
              </a:rPr>
              <a:t>il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désire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sentir</a:t>
            </a:r>
            <a:r>
              <a:rPr lang="en-US" dirty="0" smtClean="0">
                <a:latin typeface="Arial Black" panose="020B0A04020102020204" pitchFamily="34" charset="0"/>
              </a:rPr>
              <a:t> la </a:t>
            </a:r>
            <a:r>
              <a:rPr lang="en-US" dirty="0" err="1" smtClean="0">
                <a:latin typeface="Arial Black" panose="020B0A04020102020204" pitchFamily="34" charset="0"/>
              </a:rPr>
              <a:t>brise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smtClean="0">
                <a:latin typeface="Arial Black" panose="020B0A04020102020204" pitchFamily="34" charset="0"/>
              </a:rPr>
              <a:t>fraîche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caressant</a:t>
            </a:r>
            <a:r>
              <a:rPr lang="en-US" dirty="0" smtClean="0">
                <a:latin typeface="Arial Black" panose="020B0A04020102020204" pitchFamily="34" charset="0"/>
              </a:rPr>
              <a:t> son visage et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il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a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envie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de </a:t>
            </a:r>
            <a:r>
              <a:rPr lang="en-US" dirty="0" err="1" smtClean="0">
                <a:latin typeface="Arial Black" panose="020B0A04020102020204" pitchFamily="34" charset="0"/>
              </a:rPr>
              <a:t>boire</a:t>
            </a:r>
            <a:r>
              <a:rPr lang="en-US" dirty="0" smtClean="0">
                <a:latin typeface="Arial Black" panose="020B0A04020102020204" pitchFamily="34" charset="0"/>
              </a:rPr>
              <a:t> du jus de coco </a:t>
            </a:r>
            <a:r>
              <a:rPr lang="en-US" dirty="0" err="1" smtClean="0">
                <a:latin typeface="Arial Black" panose="020B0A04020102020204" pitchFamily="34" charset="0"/>
              </a:rPr>
              <a:t>dans</a:t>
            </a:r>
            <a:r>
              <a:rPr lang="en-US" dirty="0" smtClean="0">
                <a:latin typeface="Arial Black" panose="020B0A04020102020204" pitchFamily="34" charset="0"/>
              </a:rPr>
              <a:t> un </a:t>
            </a:r>
            <a:r>
              <a:rPr lang="en-US" dirty="0" err="1" smtClean="0">
                <a:latin typeface="Arial Black" panose="020B0A04020102020204" pitchFamily="34" charset="0"/>
              </a:rPr>
              <a:t>hameau</a:t>
            </a:r>
            <a:r>
              <a:rPr lang="en-US" dirty="0" smtClean="0">
                <a:latin typeface="Arial Black" panose="020B0A04020102020204" pitchFamily="34" charset="0"/>
              </a:rPr>
              <a:t> suspend entre </a:t>
            </a:r>
            <a:r>
              <a:rPr lang="en-US" dirty="0" err="1" smtClean="0">
                <a:latin typeface="Arial Black" panose="020B0A04020102020204" pitchFamily="34" charset="0"/>
              </a:rPr>
              <a:t>deux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palmiers</a:t>
            </a:r>
            <a:r>
              <a:rPr lang="en-US" dirty="0" smtClean="0">
                <a:latin typeface="Arial Black" panose="020B0A04020102020204" pitchFamily="34" charset="0"/>
              </a:rPr>
              <a:t>… le </a:t>
            </a:r>
            <a:r>
              <a:rPr lang="en-US" dirty="0" err="1" smtClean="0">
                <a:latin typeface="Arial Black" panose="020B0A04020102020204" pitchFamily="34" charset="0"/>
              </a:rPr>
              <a:t>paradis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terrestre</a:t>
            </a:r>
            <a:r>
              <a:rPr lang="en-US" dirty="0" smtClean="0">
                <a:latin typeface="Arial Black" panose="020B0A04020102020204" pitchFamily="34" charset="0"/>
              </a:rPr>
              <a:t>!</a:t>
            </a:r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77" y="4481384"/>
            <a:ext cx="2845347" cy="18980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555" y="3932675"/>
            <a:ext cx="2662620" cy="14977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593" y="3801733"/>
            <a:ext cx="3808029" cy="25386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9306" y="4823411"/>
            <a:ext cx="1936446" cy="1756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09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7061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dirty="0" smtClean="0">
                <a:latin typeface="Arial Black"/>
                <a:cs typeface="Arial Black"/>
              </a:rPr>
              <a:t>Phrase du jour: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JE M’EN FICHE!</a:t>
            </a:r>
            <a:b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625" y="839244"/>
            <a:ext cx="11536471" cy="6018756"/>
          </a:xfrm>
        </p:spPr>
        <p:txBody>
          <a:bodyPr/>
          <a:lstStyle/>
          <a:p>
            <a:r>
              <a:rPr lang="en-US" dirty="0" err="1" smtClean="0">
                <a:latin typeface="Arial Black" panose="020B0A04020102020204" pitchFamily="34" charset="0"/>
              </a:rPr>
              <a:t>Synonyme</a:t>
            </a:r>
            <a:r>
              <a:rPr lang="en-US" dirty="0" smtClean="0">
                <a:latin typeface="Arial Black" panose="020B0A04020102020204" pitchFamily="34" charset="0"/>
              </a:rPr>
              <a:t> de “</a:t>
            </a:r>
            <a:r>
              <a:rPr lang="en-US" dirty="0" err="1" smtClean="0">
                <a:latin typeface="Arial Black" panose="020B0A04020102020204" pitchFamily="34" charset="0"/>
              </a:rPr>
              <a:t>ça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m’est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égal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/ </a:t>
            </a:r>
            <a:r>
              <a:rPr lang="en-US" dirty="0" err="1" smtClean="0">
                <a:latin typeface="Arial Black" panose="020B0A04020102020204" pitchFamily="34" charset="0"/>
              </a:rPr>
              <a:t>bof</a:t>
            </a:r>
            <a:r>
              <a:rPr lang="en-US" dirty="0" smtClean="0">
                <a:latin typeface="Arial Black" panose="020B0A04020102020204" pitchFamily="34" charset="0"/>
              </a:rPr>
              <a:t>!”</a:t>
            </a:r>
          </a:p>
          <a:p>
            <a:pPr marL="0" indent="0">
              <a:buNone/>
            </a:pPr>
            <a:r>
              <a:rPr lang="en-US" i="1" dirty="0" smtClean="0">
                <a:latin typeface="Arial Black" panose="020B0A04020102020204" pitchFamily="34" charset="0"/>
              </a:rPr>
              <a:t>Claude </a:t>
            </a:r>
            <a:r>
              <a:rPr lang="en-US" dirty="0" smtClean="0">
                <a:latin typeface="Arial Black" panose="020B0A04020102020204" pitchFamily="34" charset="0"/>
              </a:rPr>
              <a:t>: Pierre, </a:t>
            </a:r>
            <a:r>
              <a:rPr lang="en-US" dirty="0" err="1" smtClean="0">
                <a:latin typeface="Arial Black" panose="020B0A04020102020204" pitchFamily="34" charset="0"/>
              </a:rPr>
              <a:t>où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veux-tu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aller</a:t>
            </a:r>
            <a:r>
              <a:rPr lang="en-US" dirty="0" smtClean="0">
                <a:latin typeface="Arial Black" panose="020B0A04020102020204" pitchFamily="34" charset="0"/>
              </a:rPr>
              <a:t> pour </a:t>
            </a:r>
            <a:r>
              <a:rPr lang="en-US" dirty="0" err="1" smtClean="0">
                <a:latin typeface="Arial Black" panose="020B0A04020102020204" pitchFamily="34" charset="0"/>
              </a:rPr>
              <a:t>dîner</a:t>
            </a:r>
            <a:r>
              <a:rPr lang="en-US" dirty="0" smtClean="0">
                <a:latin typeface="Arial Black" panose="020B0A04020102020204" pitchFamily="34" charset="0"/>
              </a:rPr>
              <a:t>? </a:t>
            </a:r>
            <a:r>
              <a:rPr lang="en-US" dirty="0" err="1" smtClean="0">
                <a:latin typeface="Arial Black" panose="020B0A04020102020204" pitchFamily="34" charset="0"/>
              </a:rPr>
              <a:t>Chinois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ou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vietnamien</a:t>
            </a:r>
            <a:r>
              <a:rPr lang="en-US" dirty="0" smtClean="0">
                <a:latin typeface="Arial Black" panose="020B0A04020102020204" pitchFamily="34" charset="0"/>
              </a:rPr>
              <a:t>?</a:t>
            </a:r>
          </a:p>
          <a:p>
            <a:pPr marL="0" indent="0">
              <a:buNone/>
            </a:pPr>
            <a:r>
              <a:rPr lang="en-US" i="1" dirty="0" smtClean="0">
                <a:latin typeface="Arial Black" panose="020B0A04020102020204" pitchFamily="34" charset="0"/>
              </a:rPr>
              <a:t>Pierre </a:t>
            </a:r>
            <a:r>
              <a:rPr lang="en-US" dirty="0" smtClean="0">
                <a:latin typeface="Arial Black" panose="020B0A04020102020204" pitchFamily="34" charset="0"/>
              </a:rPr>
              <a:t>: </a:t>
            </a:r>
            <a:r>
              <a:rPr lang="en-US" dirty="0" err="1" smtClean="0">
                <a:latin typeface="Arial Black" panose="020B0A04020102020204" pitchFamily="34" charset="0"/>
              </a:rPr>
              <a:t>Alors</a:t>
            </a:r>
            <a:r>
              <a:rPr lang="en-US" dirty="0" smtClean="0">
                <a:latin typeface="Arial Black" panose="020B0A04020102020204" pitchFamily="34" charset="0"/>
              </a:rPr>
              <a:t> Claude, </a:t>
            </a:r>
            <a:r>
              <a:rPr lang="en-US" dirty="0" err="1" smtClean="0">
                <a:latin typeface="Arial Black" panose="020B0A04020102020204" pitchFamily="34" charset="0"/>
              </a:rPr>
              <a:t>ce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soir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si</a:t>
            </a:r>
            <a:r>
              <a:rPr lang="en-US" dirty="0" smtClean="0">
                <a:latin typeface="Arial Black" panose="020B0A04020102020204" pitchFamily="34" charset="0"/>
              </a:rPr>
              <a:t> on </a:t>
            </a:r>
            <a:r>
              <a:rPr lang="en-US" dirty="0" err="1" smtClean="0">
                <a:latin typeface="Arial Black" panose="020B0A04020102020204" pitchFamily="34" charset="0"/>
              </a:rPr>
              <a:t>va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dîner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dans</a:t>
            </a:r>
            <a:r>
              <a:rPr lang="en-US" dirty="0" smtClean="0">
                <a:latin typeface="Arial Black" panose="020B0A04020102020204" pitchFamily="34" charset="0"/>
              </a:rPr>
              <a:t> un restaurant </a:t>
            </a:r>
            <a:r>
              <a:rPr lang="en-US" dirty="0" err="1" smtClean="0">
                <a:latin typeface="Arial Black" panose="020B0A04020102020204" pitchFamily="34" charset="0"/>
              </a:rPr>
              <a:t>chinois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ou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vietnamien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latin typeface="Arial Black" panose="020B0A04020102020204" pitchFamily="34" charset="0"/>
              </a:rPr>
              <a:t>ça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m’est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égal</a:t>
            </a:r>
            <a:r>
              <a:rPr lang="en-US" dirty="0" smtClean="0">
                <a:latin typeface="Arial Black" panose="020B0A04020102020204" pitchFamily="34" charset="0"/>
              </a:rPr>
              <a:t>! </a:t>
            </a:r>
            <a:r>
              <a:rPr lang="en-US" dirty="0" err="1" smtClean="0">
                <a:latin typeface="Arial Black" panose="020B0A04020102020204" pitchFamily="34" charset="0"/>
              </a:rPr>
              <a:t>J’aime</a:t>
            </a:r>
            <a:r>
              <a:rPr lang="en-US" dirty="0" smtClean="0">
                <a:latin typeface="Arial Black" panose="020B0A04020102020204" pitchFamily="34" charset="0"/>
              </a:rPr>
              <a:t> les </a:t>
            </a:r>
            <a:r>
              <a:rPr lang="en-US" dirty="0" err="1" smtClean="0">
                <a:latin typeface="Arial Black" panose="020B0A04020102020204" pitchFamily="34" charset="0"/>
              </a:rPr>
              <a:t>deux</a:t>
            </a:r>
            <a:r>
              <a:rPr lang="en-US" dirty="0" smtClean="0">
                <a:latin typeface="Arial Black" panose="020B0A04020102020204" pitchFamily="34" charset="0"/>
              </a:rPr>
              <a:t> cuisines! Et </a:t>
            </a:r>
            <a:r>
              <a:rPr lang="en-US" dirty="0" err="1" smtClean="0">
                <a:latin typeface="Arial Black" panose="020B0A04020102020204" pitchFamily="34" charset="0"/>
              </a:rPr>
              <a:t>toi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latin typeface="Arial Black" panose="020B0A04020102020204" pitchFamily="34" charset="0"/>
              </a:rPr>
              <a:t>que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préfères-tu</a:t>
            </a:r>
            <a:r>
              <a:rPr lang="en-US" dirty="0" smtClean="0">
                <a:latin typeface="Arial Black" panose="020B0A04020102020204" pitchFamily="34" charset="0"/>
              </a:rPr>
              <a:t>?</a:t>
            </a:r>
          </a:p>
          <a:p>
            <a:pPr marL="0" indent="0">
              <a:buNone/>
            </a:pPr>
            <a:r>
              <a:rPr lang="en-US" i="1" dirty="0" smtClean="0">
                <a:latin typeface="Arial Black" panose="020B0A04020102020204" pitchFamily="34" charset="0"/>
              </a:rPr>
              <a:t>Claude </a:t>
            </a:r>
            <a:r>
              <a:rPr lang="en-US" dirty="0" smtClean="0">
                <a:latin typeface="Arial Black" panose="020B0A04020102020204" pitchFamily="34" charset="0"/>
              </a:rPr>
              <a:t>: </a:t>
            </a:r>
            <a:r>
              <a:rPr lang="en-US" dirty="0" err="1" smtClean="0">
                <a:latin typeface="Arial Black" panose="020B0A04020102020204" pitchFamily="34" charset="0"/>
              </a:rPr>
              <a:t>Bof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je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m’en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fiche </a:t>
            </a:r>
            <a:r>
              <a:rPr lang="en-US" dirty="0" err="1" smtClean="0">
                <a:latin typeface="Arial Black" panose="020B0A04020102020204" pitchFamily="34" charset="0"/>
              </a:rPr>
              <a:t>totalement</a:t>
            </a:r>
            <a:r>
              <a:rPr lang="en-US" dirty="0" smtClean="0">
                <a:latin typeface="Arial Black" panose="020B0A04020102020204" pitchFamily="34" charset="0"/>
              </a:rPr>
              <a:t>!</a:t>
            </a:r>
          </a:p>
          <a:p>
            <a:pPr marL="0" indent="0">
              <a:buNone/>
            </a:pPr>
            <a:r>
              <a:rPr lang="en-US" i="1" dirty="0" smtClean="0">
                <a:latin typeface="Arial Black" panose="020B0A04020102020204" pitchFamily="34" charset="0"/>
              </a:rPr>
              <a:t>Pierre </a:t>
            </a:r>
            <a:r>
              <a:rPr lang="en-US" dirty="0" smtClean="0">
                <a:latin typeface="Arial Black" panose="020B0A04020102020204" pitchFamily="34" charset="0"/>
              </a:rPr>
              <a:t>: </a:t>
            </a:r>
            <a:r>
              <a:rPr lang="en-US" dirty="0" err="1">
                <a:latin typeface="Arial Black" panose="020B0A04020102020204" pitchFamily="34" charset="0"/>
              </a:rPr>
              <a:t>A</a:t>
            </a:r>
            <a:r>
              <a:rPr lang="en-US" dirty="0" err="1" smtClean="0">
                <a:latin typeface="Arial Black" panose="020B0A04020102020204" pitchFamily="34" charset="0"/>
              </a:rPr>
              <a:t>lors</a:t>
            </a:r>
            <a:r>
              <a:rPr lang="en-US" dirty="0" smtClean="0">
                <a:latin typeface="Arial Black" panose="020B0A04020102020204" pitchFamily="34" charset="0"/>
              </a:rPr>
              <a:t>, on </a:t>
            </a:r>
            <a:r>
              <a:rPr lang="en-US" dirty="0" err="1" smtClean="0">
                <a:latin typeface="Arial Black" panose="020B0A04020102020204" pitchFamily="34" charset="0"/>
              </a:rPr>
              <a:t>va</a:t>
            </a:r>
            <a:r>
              <a:rPr lang="en-US" dirty="0" smtClean="0">
                <a:latin typeface="Arial Black" panose="020B0A04020102020204" pitchFamily="34" charset="0"/>
              </a:rPr>
              <a:t> manger </a:t>
            </a:r>
            <a:r>
              <a:rPr lang="en-US" dirty="0" err="1" smtClean="0">
                <a:latin typeface="Arial Black" panose="020B0A04020102020204" pitchFamily="34" charset="0"/>
              </a:rPr>
              <a:t>italien</a:t>
            </a:r>
            <a:r>
              <a:rPr lang="en-US" dirty="0" smtClean="0">
                <a:latin typeface="Arial Black" panose="020B0A04020102020204" pitchFamily="34" charset="0"/>
              </a:rPr>
              <a:t>!</a:t>
            </a:r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625" y="4549927"/>
            <a:ext cx="3067050" cy="20464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589" y="4577998"/>
            <a:ext cx="3095297" cy="20183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4505099"/>
            <a:ext cx="3547078" cy="20707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065" y="3195078"/>
            <a:ext cx="2890345" cy="13548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800" y="9110"/>
            <a:ext cx="2007296" cy="133685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800" y="4784942"/>
            <a:ext cx="1524000" cy="1790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518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168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PowerPoint Presentation</vt:lpstr>
      <vt:lpstr>Mot du jour: AVOIR ENVIE DE… </vt:lpstr>
      <vt:lpstr>Phrase du jour: JE M’EN FICHE! 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Oliver, Robin</dc:creator>
  <cp:lastModifiedBy>Oliver, Robin</cp:lastModifiedBy>
  <cp:revision>4</cp:revision>
  <dcterms:created xsi:type="dcterms:W3CDTF">2016-08-22T13:30:07Z</dcterms:created>
  <dcterms:modified xsi:type="dcterms:W3CDTF">2016-08-22T14:03:55Z</dcterms:modified>
</cp:coreProperties>
</file>