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3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9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1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1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6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5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1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36FE0-AB32-49DB-8A3A-CE3917982D8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E609-F810-4A1D-BE2D-E4FAF582B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Speaking Assessment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Questions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Fr3 – Unité2C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8. </a:t>
            </a:r>
            <a:r>
              <a:rPr lang="en-US" dirty="0" err="1">
                <a:latin typeface="Arial Black" panose="020B0A04020102020204" pitchFamily="34" charset="0"/>
              </a:rPr>
              <a:t>Qu’est-ce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ne </a:t>
            </a:r>
            <a:r>
              <a:rPr lang="en-US" dirty="0" err="1">
                <a:latin typeface="Arial Black" panose="020B0A04020102020204" pitchFamily="34" charset="0"/>
              </a:rPr>
              <a:t>peux</a:t>
            </a:r>
            <a:r>
              <a:rPr lang="en-US" dirty="0">
                <a:latin typeface="Arial Black" panose="020B0A04020102020204" pitchFamily="34" charset="0"/>
              </a:rPr>
              <a:t> pas </a:t>
            </a:r>
            <a:r>
              <a:rPr lang="en-US" dirty="0" err="1">
                <a:latin typeface="Arial Black" panose="020B0A04020102020204" pitchFamily="34" charset="0"/>
              </a:rPr>
              <a:t>t’empêcher</a:t>
            </a:r>
            <a:r>
              <a:rPr lang="en-US" dirty="0">
                <a:latin typeface="Arial Black" panose="020B0A04020102020204" pitchFamily="34" charset="0"/>
              </a:rPr>
              <a:t> de faire?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m’empêcher</a:t>
            </a:r>
            <a:r>
              <a:rPr lang="en-US" dirty="0" smtClean="0"/>
              <a:t> de… (+ </a:t>
            </a:r>
            <a:r>
              <a:rPr lang="en-US" dirty="0" err="1" smtClean="0"/>
              <a:t>infin</a:t>
            </a:r>
            <a:r>
              <a:rPr lang="en-US" dirty="0" smtClean="0"/>
              <a:t>) = I can’t stop myself from…</a:t>
            </a:r>
          </a:p>
          <a:p>
            <a:r>
              <a:rPr lang="en-US" dirty="0" smtClean="0"/>
              <a:t>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m’arrêter</a:t>
            </a:r>
            <a:r>
              <a:rPr lang="en-US" dirty="0" smtClean="0"/>
              <a:t> de… (+ </a:t>
            </a:r>
            <a:r>
              <a:rPr lang="en-US" dirty="0" err="1" smtClean="0"/>
              <a:t>infin</a:t>
            </a:r>
            <a:r>
              <a:rPr lang="en-US" dirty="0" smtClean="0"/>
              <a:t>)… = I cant stop myself from…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situation = a situation</a:t>
            </a:r>
          </a:p>
          <a:p>
            <a:r>
              <a:rPr lang="en-US" dirty="0" smtClean="0"/>
              <a:t>Entre </a:t>
            </a:r>
            <a:r>
              <a:rPr lang="en-US" dirty="0" err="1" smtClean="0"/>
              <a:t>amis</a:t>
            </a:r>
            <a:r>
              <a:rPr lang="en-US" dirty="0" smtClean="0"/>
              <a:t> = between friends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contrôle</a:t>
            </a:r>
            <a:r>
              <a:rPr lang="en-US" dirty="0" smtClean="0"/>
              <a:t> de </a:t>
            </a:r>
            <a:r>
              <a:rPr lang="en-US" dirty="0" err="1" smtClean="0"/>
              <a:t>soi</a:t>
            </a:r>
            <a:r>
              <a:rPr lang="en-US" dirty="0" smtClean="0"/>
              <a:t> = self control</a:t>
            </a:r>
          </a:p>
          <a:p>
            <a:r>
              <a:rPr lang="en-US" dirty="0" err="1" smtClean="0"/>
              <a:t>Contrôler</a:t>
            </a:r>
            <a:r>
              <a:rPr lang="en-US" dirty="0" smtClean="0"/>
              <a:t> = to control</a:t>
            </a:r>
          </a:p>
          <a:p>
            <a:r>
              <a:rPr lang="en-US" dirty="0" err="1" smtClean="0"/>
              <a:t>Maîtriser</a:t>
            </a:r>
            <a:r>
              <a:rPr lang="en-US" dirty="0" smtClean="0"/>
              <a:t> = to master/dominate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laisse</a:t>
            </a:r>
            <a:r>
              <a:rPr lang="en-US" dirty="0" smtClean="0"/>
              <a:t>… = I let myself…</a:t>
            </a:r>
          </a:p>
          <a:p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affecté</a:t>
            </a:r>
            <a:r>
              <a:rPr lang="en-US" dirty="0" smtClean="0"/>
              <a:t>(e) par les </a:t>
            </a:r>
            <a:r>
              <a:rPr lang="en-US" dirty="0" err="1" smtClean="0"/>
              <a:t>autres</a:t>
            </a:r>
            <a:r>
              <a:rPr lang="en-US" dirty="0" smtClean="0"/>
              <a:t>… = to be affected by others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mentalité</a:t>
            </a:r>
            <a:r>
              <a:rPr lang="en-US" dirty="0" smtClean="0"/>
              <a:t> = mentality</a:t>
            </a:r>
          </a:p>
          <a:p>
            <a:r>
              <a:rPr lang="en-US" dirty="0" err="1" smtClean="0"/>
              <a:t>L’humour</a:t>
            </a:r>
            <a:r>
              <a:rPr lang="en-US" dirty="0" smtClean="0"/>
              <a:t> = humor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colère</a:t>
            </a:r>
            <a:r>
              <a:rPr lang="en-US" dirty="0" smtClean="0"/>
              <a:t> = wrath/anger</a:t>
            </a:r>
          </a:p>
          <a:p>
            <a:r>
              <a:rPr lang="en-US" dirty="0" err="1" smtClean="0"/>
              <a:t>S’éclater</a:t>
            </a:r>
            <a:r>
              <a:rPr lang="en-US" dirty="0" smtClean="0"/>
              <a:t> de </a:t>
            </a:r>
            <a:r>
              <a:rPr lang="en-US" dirty="0" err="1" smtClean="0"/>
              <a:t>rire</a:t>
            </a:r>
            <a:r>
              <a:rPr lang="en-US" dirty="0" smtClean="0"/>
              <a:t> = to burst out laughing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retenir</a:t>
            </a:r>
            <a:r>
              <a:rPr lang="en-US" dirty="0" smtClean="0"/>
              <a:t> = to hold oneself back</a:t>
            </a:r>
          </a:p>
          <a:p>
            <a:r>
              <a:rPr lang="en-US" dirty="0" err="1" smtClean="0"/>
              <a:t>Exploser</a:t>
            </a:r>
            <a:r>
              <a:rPr lang="en-US" dirty="0" smtClean="0"/>
              <a:t> = to </a:t>
            </a:r>
            <a:r>
              <a:rPr lang="en-US" dirty="0" err="1" smtClean="0"/>
              <a:t>explose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6" y="1"/>
            <a:ext cx="11928953" cy="1402914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8. </a:t>
            </a:r>
            <a:r>
              <a:rPr lang="en-US" sz="2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Qu’est-ce</a:t>
            </a:r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tu</a:t>
            </a:r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ne </a:t>
            </a:r>
            <a:r>
              <a:rPr lang="en-US" sz="2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peux</a:t>
            </a:r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pas </a:t>
            </a:r>
            <a:r>
              <a:rPr lang="en-US" sz="2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t’empêcher</a:t>
            </a:r>
            <a:r>
              <a:rPr lang="en-US" sz="2200" dirty="0">
                <a:solidFill>
                  <a:srgbClr val="0070C0"/>
                </a:solidFill>
                <a:latin typeface="Arial Black" panose="020B0A04020102020204" pitchFamily="34" charset="0"/>
              </a:rPr>
              <a:t> de faire</a:t>
            </a:r>
            <a:r>
              <a:rPr lang="en-US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? </a:t>
            </a:r>
            <a:r>
              <a:rPr lang="en-US" sz="2200" dirty="0" smtClean="0">
                <a:latin typeface="Arial Black" panose="020B0A04020102020204" pitchFamily="34" charset="0"/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Réponse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sz="22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Mr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liver</a:t>
            </a:r>
            <a:r>
              <a:rPr lang="en-US" sz="2200" dirty="0" smtClean="0">
                <a:latin typeface="Arial Black" panose="020B0A04020102020204" pitchFamily="34" charset="0"/>
              </a:rPr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29" y="1139868"/>
            <a:ext cx="11624153" cy="5718132"/>
          </a:xfrm>
        </p:spPr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un grand clown et </a:t>
            </a:r>
            <a:r>
              <a:rPr lang="en-US" dirty="0" err="1" smtClean="0"/>
              <a:t>j’adore</a:t>
            </a:r>
            <a:r>
              <a:rPr lang="en-US" dirty="0" smtClean="0"/>
              <a:t> </a:t>
            </a:r>
            <a:r>
              <a:rPr lang="en-US" dirty="0" err="1" smtClean="0"/>
              <a:t>rigoler</a:t>
            </a:r>
            <a:r>
              <a:rPr lang="en-US" dirty="0" smtClean="0"/>
              <a:t>, </a:t>
            </a:r>
            <a:r>
              <a:rPr lang="en-US" dirty="0" err="1" smtClean="0"/>
              <a:t>alors</a:t>
            </a:r>
            <a:r>
              <a:rPr lang="en-US" dirty="0" smtClean="0"/>
              <a:t> 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m’empêcher</a:t>
            </a:r>
            <a:r>
              <a:rPr lang="en-US" dirty="0" smtClean="0"/>
              <a:t> de faire les </a:t>
            </a:r>
            <a:r>
              <a:rPr lang="en-US" dirty="0" err="1" smtClean="0"/>
              <a:t>jeux</a:t>
            </a:r>
            <a:r>
              <a:rPr lang="en-US" dirty="0" smtClean="0"/>
              <a:t> de mots </a:t>
            </a:r>
            <a:r>
              <a:rPr lang="en-US" dirty="0" err="1" smtClean="0"/>
              <a:t>ou</a:t>
            </a:r>
            <a:r>
              <a:rPr lang="en-US" dirty="0" smtClean="0"/>
              <a:t> des </a:t>
            </a:r>
            <a:r>
              <a:rPr lang="en-US" dirty="0" err="1" smtClean="0"/>
              <a:t>blagues</a:t>
            </a:r>
            <a:r>
              <a:rPr lang="en-US" dirty="0" smtClean="0"/>
              <a:t>. Je ne </a:t>
            </a:r>
            <a:r>
              <a:rPr lang="en-US" dirty="0" err="1" smtClean="0"/>
              <a:t>suis</a:t>
            </a:r>
            <a:r>
              <a:rPr lang="en-US" dirty="0" smtClean="0"/>
              <a:t> pas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sérieux</a:t>
            </a:r>
            <a:r>
              <a:rPr lang="en-US" dirty="0" smtClean="0"/>
              <a:t> et je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vie </a:t>
            </a:r>
            <a:r>
              <a:rPr lang="en-US" dirty="0" err="1" smtClean="0"/>
              <a:t>est</a:t>
            </a:r>
            <a:r>
              <a:rPr lang="en-US" dirty="0" smtClean="0"/>
              <a:t> trop </a:t>
            </a:r>
            <a:r>
              <a:rPr lang="en-US" dirty="0" err="1" smtClean="0"/>
              <a:t>courte</a:t>
            </a:r>
            <a:r>
              <a:rPr lang="en-US" dirty="0" smtClean="0"/>
              <a:t> pour </a:t>
            </a:r>
            <a:r>
              <a:rPr lang="en-US" dirty="0" err="1" smtClean="0"/>
              <a:t>être</a:t>
            </a:r>
            <a:r>
              <a:rPr lang="en-US" dirty="0" smtClean="0"/>
              <a:t> trop </a:t>
            </a:r>
            <a:r>
              <a:rPr lang="en-US" dirty="0" err="1" smtClean="0"/>
              <a:t>ennuyeux</a:t>
            </a:r>
            <a:r>
              <a:rPr lang="en-US" dirty="0" smtClean="0"/>
              <a:t>. </a:t>
            </a:r>
            <a:r>
              <a:rPr lang="en-US" dirty="0" err="1" smtClean="0"/>
              <a:t>Quelquefois</a:t>
            </a:r>
            <a:r>
              <a:rPr lang="en-US" dirty="0" smtClean="0"/>
              <a:t>, </a:t>
            </a:r>
            <a:r>
              <a:rPr lang="en-US" dirty="0" err="1" smtClean="0"/>
              <a:t>cela</a:t>
            </a:r>
            <a:r>
              <a:rPr lang="en-US" dirty="0" smtClean="0"/>
              <a:t> me met </a:t>
            </a:r>
            <a:r>
              <a:rPr lang="en-US" dirty="0" err="1" smtClean="0"/>
              <a:t>dans</a:t>
            </a:r>
            <a:r>
              <a:rPr lang="en-US" dirty="0" smtClean="0"/>
              <a:t> des situations </a:t>
            </a:r>
            <a:r>
              <a:rPr lang="en-US" dirty="0" err="1" smtClean="0"/>
              <a:t>difficiles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n’apprécient</a:t>
            </a:r>
            <a:r>
              <a:rPr lang="en-US" dirty="0" smtClean="0"/>
              <a:t> pas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d’humour</a:t>
            </a:r>
            <a:r>
              <a:rPr lang="en-US" dirty="0" smtClean="0"/>
              <a:t>!</a:t>
            </a:r>
          </a:p>
          <a:p>
            <a:r>
              <a:rPr lang="en-US" dirty="0" smtClean="0"/>
              <a:t>Quant à la </a:t>
            </a:r>
            <a:r>
              <a:rPr lang="en-US" dirty="0" err="1" smtClean="0"/>
              <a:t>nourriture</a:t>
            </a:r>
            <a:r>
              <a:rPr lang="en-US" dirty="0" smtClean="0"/>
              <a:t>, </a:t>
            </a:r>
            <a:r>
              <a:rPr lang="en-US" dirty="0" err="1" smtClean="0"/>
              <a:t>j’adore</a:t>
            </a:r>
            <a:r>
              <a:rPr lang="en-US" dirty="0" smtClean="0"/>
              <a:t> la glace et </a:t>
            </a:r>
            <a:r>
              <a:rPr lang="en-US" dirty="0" err="1" smtClean="0"/>
              <a:t>si</a:t>
            </a:r>
            <a:r>
              <a:rPr lang="en-US" dirty="0" smtClean="0"/>
              <a:t> je commence à en manger, 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m’empêcher</a:t>
            </a:r>
            <a:r>
              <a:rPr lang="en-US" dirty="0" smtClean="0"/>
              <a:t> de manger le carton </a:t>
            </a:r>
            <a:r>
              <a:rPr lang="en-US" dirty="0" err="1" smtClean="0"/>
              <a:t>entier</a:t>
            </a:r>
            <a:r>
              <a:rPr lang="en-US" dirty="0" smtClean="0"/>
              <a:t>! </a:t>
            </a:r>
            <a:r>
              <a:rPr lang="en-US" dirty="0" err="1" smtClean="0"/>
              <a:t>Pareil</a:t>
            </a:r>
            <a:r>
              <a:rPr lang="en-US" dirty="0" smtClean="0"/>
              <a:t> pour les </a:t>
            </a:r>
            <a:r>
              <a:rPr lang="en-US" dirty="0" err="1" smtClean="0"/>
              <a:t>pistaches</a:t>
            </a:r>
            <a:r>
              <a:rPr lang="en-US" dirty="0" smtClean="0"/>
              <a:t> et des chips.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j’étais</a:t>
            </a:r>
            <a:r>
              <a:rPr lang="en-US" dirty="0" smtClean="0"/>
              <a:t> petit à </a:t>
            </a:r>
            <a:r>
              <a:rPr lang="en-US" dirty="0" err="1" smtClean="0"/>
              <a:t>l’église</a:t>
            </a:r>
            <a:r>
              <a:rPr lang="en-US" dirty="0" smtClean="0"/>
              <a:t> je ne </a:t>
            </a:r>
            <a:r>
              <a:rPr lang="en-US" dirty="0" err="1" smtClean="0"/>
              <a:t>pouvais</a:t>
            </a:r>
            <a:r>
              <a:rPr lang="en-US" dirty="0" smtClean="0"/>
              <a:t> pas </a:t>
            </a:r>
            <a:r>
              <a:rPr lang="en-US" dirty="0" err="1" smtClean="0"/>
              <a:t>m’empêcher</a:t>
            </a:r>
            <a:r>
              <a:rPr lang="en-US" dirty="0" smtClean="0"/>
              <a:t> de </a:t>
            </a:r>
            <a:r>
              <a:rPr lang="en-US" dirty="0" err="1" smtClean="0"/>
              <a:t>rire</a:t>
            </a:r>
            <a:r>
              <a:rPr lang="en-US" dirty="0" smtClean="0"/>
              <a:t> pendant les moments </a:t>
            </a:r>
            <a:r>
              <a:rPr lang="en-US" dirty="0" err="1" smtClean="0"/>
              <a:t>silencieux</a:t>
            </a:r>
            <a:r>
              <a:rPr lang="en-US" dirty="0" smtClean="0"/>
              <a:t> et </a:t>
            </a:r>
            <a:r>
              <a:rPr lang="en-US" dirty="0" err="1" smtClean="0"/>
              <a:t>mes</a:t>
            </a:r>
            <a:r>
              <a:rPr lang="en-US" dirty="0" smtClean="0"/>
              <a:t> parents se </a:t>
            </a:r>
            <a:r>
              <a:rPr lang="en-US" dirty="0" err="1" smtClean="0"/>
              <a:t>fâchaient</a:t>
            </a:r>
            <a:r>
              <a:rPr lang="en-US" dirty="0" smtClean="0"/>
              <a:t> avec </a:t>
            </a:r>
            <a:r>
              <a:rPr lang="en-US" dirty="0" err="1" smtClean="0"/>
              <a:t>moi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suis</a:t>
            </a:r>
            <a:r>
              <a:rPr lang="en-US" dirty="0" smtClean="0"/>
              <a:t> prof 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m’empêcher</a:t>
            </a:r>
            <a:r>
              <a:rPr lang="en-US" dirty="0" smtClean="0"/>
              <a:t> de </a:t>
            </a:r>
            <a:r>
              <a:rPr lang="en-US" dirty="0" err="1" smtClean="0"/>
              <a:t>m’amuser</a:t>
            </a:r>
            <a:r>
              <a:rPr lang="en-US" dirty="0" smtClean="0"/>
              <a:t> avec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suis</a:t>
            </a:r>
            <a:r>
              <a:rPr lang="en-US" dirty="0" smtClean="0"/>
              <a:t> un grand </a:t>
            </a:r>
            <a:r>
              <a:rPr lang="en-US" dirty="0" err="1" smtClean="0"/>
              <a:t>garçon</a:t>
            </a:r>
            <a:r>
              <a:rPr lang="en-US" dirty="0" smtClean="0"/>
              <a:t> qui ne </a:t>
            </a:r>
            <a:r>
              <a:rPr lang="en-US" dirty="0" err="1" smtClean="0"/>
              <a:t>veut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grandir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Peter Pan!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9. Pour </a:t>
            </a:r>
            <a:r>
              <a:rPr lang="en-US" dirty="0" err="1">
                <a:latin typeface="Arial Black" panose="020B0A04020102020204" pitchFamily="34" charset="0"/>
              </a:rPr>
              <a:t>avoir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une</a:t>
            </a:r>
            <a:r>
              <a:rPr lang="en-US" dirty="0">
                <a:latin typeface="Arial Black" panose="020B0A04020102020204" pitchFamily="34" charset="0"/>
              </a:rPr>
              <a:t> bonne </a:t>
            </a:r>
            <a:r>
              <a:rPr lang="en-US" dirty="0" err="1">
                <a:latin typeface="Arial Black" panose="020B0A04020102020204" pitchFamily="34" charset="0"/>
              </a:rPr>
              <a:t>amitié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qu’est-ce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qu’il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faut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avoir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 numCol="2">
            <a:normAutofit/>
          </a:bodyPr>
          <a:lstStyle/>
          <a:p>
            <a:r>
              <a:rPr lang="en-US" dirty="0" err="1" smtClean="0"/>
              <a:t>L’amitié</a:t>
            </a:r>
            <a:r>
              <a:rPr lang="en-US" dirty="0" smtClean="0"/>
              <a:t> = friendship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amis</a:t>
            </a:r>
            <a:r>
              <a:rPr lang="en-US" dirty="0" smtClean="0"/>
              <a:t> / les </a:t>
            </a:r>
            <a:r>
              <a:rPr lang="en-US" dirty="0" err="1" smtClean="0"/>
              <a:t>copains</a:t>
            </a:r>
            <a:r>
              <a:rPr lang="en-US" dirty="0" smtClean="0"/>
              <a:t> = buddies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bande</a:t>
            </a:r>
            <a:r>
              <a:rPr lang="en-US" dirty="0" smtClean="0"/>
              <a:t> = posse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bons</a:t>
            </a:r>
            <a:r>
              <a:rPr lang="en-US" dirty="0" smtClean="0"/>
              <a:t> rapports  =good relations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relation positive = a positive relationship</a:t>
            </a:r>
          </a:p>
          <a:p>
            <a:r>
              <a:rPr lang="en-US" dirty="0" err="1" smtClean="0"/>
              <a:t>Gagner</a:t>
            </a:r>
            <a:r>
              <a:rPr lang="en-US" dirty="0" smtClean="0"/>
              <a:t> le respect = to earn respect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sens</a:t>
            </a:r>
            <a:r>
              <a:rPr lang="en-US" dirty="0" smtClean="0"/>
              <a:t> de… = a sense of…</a:t>
            </a:r>
          </a:p>
          <a:p>
            <a:r>
              <a:rPr lang="en-US" dirty="0" err="1" smtClean="0"/>
              <a:t>L’honneur</a:t>
            </a:r>
            <a:r>
              <a:rPr lang="en-US" dirty="0" smtClean="0"/>
              <a:t> = honor</a:t>
            </a:r>
          </a:p>
          <a:p>
            <a:r>
              <a:rPr lang="en-US" dirty="0" smtClean="0"/>
              <a:t>La franchise = frankness</a:t>
            </a:r>
          </a:p>
          <a:p>
            <a:r>
              <a:rPr lang="en-US" dirty="0" err="1" smtClean="0"/>
              <a:t>L’honnêteté</a:t>
            </a:r>
            <a:r>
              <a:rPr lang="en-US" dirty="0" smtClean="0"/>
              <a:t> = honesty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sincérité</a:t>
            </a:r>
            <a:r>
              <a:rPr lang="en-US" dirty="0" smtClean="0"/>
              <a:t> = sincerity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soutien</a:t>
            </a:r>
            <a:r>
              <a:rPr lang="en-US" dirty="0" smtClean="0"/>
              <a:t> = support</a:t>
            </a:r>
          </a:p>
          <a:p>
            <a:r>
              <a:rPr lang="en-US" dirty="0" err="1" smtClean="0"/>
              <a:t>Fidèle</a:t>
            </a:r>
            <a:r>
              <a:rPr lang="en-US" dirty="0" smtClean="0"/>
              <a:t> = faithful / loyal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10. </a:t>
            </a:r>
            <a:r>
              <a:rPr lang="en-US" dirty="0" err="1">
                <a:latin typeface="Arial Black" panose="020B0A04020102020204" pitchFamily="34" charset="0"/>
              </a:rPr>
              <a:t>Quels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sont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bons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sujets</a:t>
            </a:r>
            <a:r>
              <a:rPr lang="en-US" dirty="0">
                <a:latin typeface="Arial Black" panose="020B0A04020102020204" pitchFamily="34" charset="0"/>
              </a:rPr>
              <a:t> de conversation à table, à ton </a:t>
            </a:r>
            <a:r>
              <a:rPr lang="en-US" dirty="0" err="1">
                <a:latin typeface="Arial Black" panose="020B0A04020102020204" pitchFamily="34" charset="0"/>
              </a:rPr>
              <a:t>avis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916"/>
            <a:ext cx="11353800" cy="5455084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 err="1" smtClean="0"/>
              <a:t>L’amour</a:t>
            </a:r>
            <a:r>
              <a:rPr lang="en-US" dirty="0" smtClean="0"/>
              <a:t> = love</a:t>
            </a:r>
          </a:p>
          <a:p>
            <a:r>
              <a:rPr lang="en-US" dirty="0" smtClean="0"/>
              <a:t>Les films qui </a:t>
            </a:r>
            <a:r>
              <a:rPr lang="en-US" dirty="0" err="1" smtClean="0"/>
              <a:t>passent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 </a:t>
            </a:r>
            <a:r>
              <a:rPr lang="en-US" dirty="0" err="1" smtClean="0"/>
              <a:t>actuellement</a:t>
            </a:r>
            <a:r>
              <a:rPr lang="en-US" dirty="0" smtClean="0"/>
              <a:t> = the movies currently showing at the movie theater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vedettes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</a:t>
            </a:r>
            <a:r>
              <a:rPr lang="en-US" dirty="0" err="1" smtClean="0"/>
              <a:t>aime</a:t>
            </a:r>
            <a:r>
              <a:rPr lang="en-US" dirty="0" smtClean="0"/>
              <a:t> = the movie stars we love</a:t>
            </a:r>
          </a:p>
          <a:p>
            <a:r>
              <a:rPr lang="en-US" dirty="0" smtClean="0"/>
              <a:t>Les arts = the arts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émissions</a:t>
            </a:r>
            <a:r>
              <a:rPr lang="en-US" dirty="0" smtClean="0"/>
              <a:t> à la </a:t>
            </a:r>
            <a:r>
              <a:rPr lang="en-US" dirty="0" err="1" smtClean="0"/>
              <a:t>télé</a:t>
            </a:r>
            <a:r>
              <a:rPr lang="en-US" dirty="0" smtClean="0"/>
              <a:t> = TV shows</a:t>
            </a:r>
          </a:p>
          <a:p>
            <a:r>
              <a:rPr lang="en-US" dirty="0" smtClean="0"/>
              <a:t>Le temps = weather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enfants</a:t>
            </a:r>
            <a:r>
              <a:rPr lang="en-US" dirty="0" smtClean="0"/>
              <a:t> = kids</a:t>
            </a:r>
          </a:p>
          <a:p>
            <a:r>
              <a:rPr lang="en-US" dirty="0" smtClean="0"/>
              <a:t>Le/la </a:t>
            </a:r>
            <a:r>
              <a:rPr lang="en-US" dirty="0" err="1" smtClean="0"/>
              <a:t>partenaire</a:t>
            </a:r>
            <a:r>
              <a:rPr lang="en-US" dirty="0" smtClean="0"/>
              <a:t> = partners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maison</a:t>
            </a:r>
            <a:r>
              <a:rPr lang="en-US" dirty="0" smtClean="0"/>
              <a:t> = house/home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vacances</a:t>
            </a:r>
            <a:r>
              <a:rPr lang="en-US" dirty="0" smtClean="0"/>
              <a:t> et le voyage = vacations and trips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passe</a:t>
            </a:r>
            <a:r>
              <a:rPr lang="en-US" dirty="0" smtClean="0"/>
              <a:t>-temps = past times/hobbies</a:t>
            </a:r>
          </a:p>
          <a:p>
            <a:r>
              <a:rPr lang="en-US" dirty="0" smtClean="0"/>
              <a:t>La cuisine, la </a:t>
            </a:r>
            <a:r>
              <a:rPr lang="en-US" dirty="0" err="1" smtClean="0"/>
              <a:t>gastronomie</a:t>
            </a:r>
            <a:r>
              <a:rPr lang="en-US" dirty="0" smtClean="0"/>
              <a:t> = cooking / food</a:t>
            </a:r>
          </a:p>
          <a:p>
            <a:r>
              <a:rPr lang="en-US" dirty="0" smtClean="0"/>
              <a:t>Les restaurants </a:t>
            </a:r>
            <a:r>
              <a:rPr lang="en-US" dirty="0" err="1" smtClean="0"/>
              <a:t>qu’on</a:t>
            </a:r>
            <a:r>
              <a:rPr lang="en-US" dirty="0" smtClean="0"/>
              <a:t> </a:t>
            </a:r>
            <a:r>
              <a:rPr lang="en-US" dirty="0" err="1" smtClean="0"/>
              <a:t>fréquente</a:t>
            </a:r>
            <a:r>
              <a:rPr lang="en-US" dirty="0" smtClean="0"/>
              <a:t> = restaurants we enjoy going to</a:t>
            </a:r>
          </a:p>
          <a:p>
            <a:r>
              <a:rPr lang="en-US" dirty="0" smtClean="0"/>
              <a:t>Le vin = wine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musique</a:t>
            </a:r>
            <a:r>
              <a:rPr lang="en-US" dirty="0" smtClean="0"/>
              <a:t> = music</a:t>
            </a:r>
          </a:p>
          <a:p>
            <a:r>
              <a:rPr lang="en-US" dirty="0" smtClean="0"/>
              <a:t>Les nouveaux hits = the latest hits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musiciens</a:t>
            </a:r>
            <a:r>
              <a:rPr lang="en-US" dirty="0" smtClean="0"/>
              <a:t> à la page </a:t>
            </a:r>
            <a:r>
              <a:rPr lang="en-US" dirty="0" err="1" smtClean="0"/>
              <a:t>actuellement</a:t>
            </a:r>
            <a:r>
              <a:rPr lang="en-US" dirty="0" smtClean="0"/>
              <a:t> = hot musicians of the moment</a:t>
            </a:r>
          </a:p>
          <a:p>
            <a:r>
              <a:rPr lang="en-US" dirty="0" smtClean="0"/>
              <a:t>La mode et les </a:t>
            </a:r>
            <a:r>
              <a:rPr lang="en-US" dirty="0" err="1" smtClean="0"/>
              <a:t>vêtements</a:t>
            </a:r>
            <a:r>
              <a:rPr lang="en-US" dirty="0" smtClean="0"/>
              <a:t> = fashion and clothing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1. </a:t>
            </a:r>
            <a:r>
              <a:rPr lang="en-US" dirty="0" err="1">
                <a:latin typeface="Arial Black" panose="020B0A04020102020204" pitchFamily="34" charset="0"/>
              </a:rPr>
              <a:t>Quelle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ton opinion </a:t>
            </a:r>
            <a:r>
              <a:rPr lang="en-US" dirty="0" err="1">
                <a:latin typeface="Arial Black" panose="020B0A04020102020204" pitchFamily="34" charset="0"/>
              </a:rPr>
              <a:t>sur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dernières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élections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présidentielles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 numCol="2">
            <a:normAutofit fontScale="85000" lnSpcReduction="1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crois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		= I think that…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avis</a:t>
            </a:r>
            <a:endParaRPr lang="en-US" dirty="0" smtClean="0"/>
          </a:p>
          <a:p>
            <a:r>
              <a:rPr lang="en-US" dirty="0" err="1" smtClean="0"/>
              <a:t>D’après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		= in my opinion</a:t>
            </a:r>
          </a:p>
          <a:p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endParaRPr lang="en-US" dirty="0" smtClean="0"/>
          </a:p>
          <a:p>
            <a:r>
              <a:rPr lang="en-US" dirty="0" smtClean="0"/>
              <a:t>Voter = to vote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électeurs</a:t>
            </a:r>
            <a:r>
              <a:rPr lang="en-US" dirty="0" smtClean="0"/>
              <a:t> = the electors</a:t>
            </a:r>
          </a:p>
          <a:p>
            <a:r>
              <a:rPr lang="en-US" dirty="0" err="1" smtClean="0"/>
              <a:t>Choisir</a:t>
            </a:r>
            <a:r>
              <a:rPr lang="en-US" dirty="0" smtClean="0"/>
              <a:t> = to choose</a:t>
            </a:r>
          </a:p>
          <a:p>
            <a:r>
              <a:rPr lang="en-US" dirty="0" err="1" smtClean="0"/>
              <a:t>Élire</a:t>
            </a:r>
            <a:r>
              <a:rPr lang="en-US" dirty="0" smtClean="0"/>
              <a:t> (past participle: </a:t>
            </a:r>
            <a:r>
              <a:rPr lang="en-US" dirty="0" err="1" smtClean="0"/>
              <a:t>élu</a:t>
            </a:r>
            <a:r>
              <a:rPr lang="en-US" dirty="0" smtClean="0"/>
              <a:t>) = to elect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= political party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gagnant</a:t>
            </a:r>
            <a:r>
              <a:rPr lang="en-US" dirty="0" smtClean="0"/>
              <a:t> = the winner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collège</a:t>
            </a:r>
            <a:r>
              <a:rPr lang="en-US" dirty="0" smtClean="0"/>
              <a:t> electoral = electoral college</a:t>
            </a:r>
          </a:p>
          <a:p>
            <a:r>
              <a:rPr lang="en-US" dirty="0" err="1" smtClean="0"/>
              <a:t>Républicain</a:t>
            </a:r>
            <a:r>
              <a:rPr lang="en-US" dirty="0" smtClean="0"/>
              <a:t> = republican</a:t>
            </a:r>
          </a:p>
          <a:p>
            <a:r>
              <a:rPr lang="en-US" dirty="0" err="1" smtClean="0"/>
              <a:t>Démocrate</a:t>
            </a:r>
            <a:r>
              <a:rPr lang="en-US" dirty="0" smtClean="0"/>
              <a:t> = democrat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candidat</a:t>
            </a:r>
            <a:r>
              <a:rPr lang="en-US" dirty="0" smtClean="0"/>
              <a:t> = candidate</a:t>
            </a:r>
          </a:p>
          <a:p>
            <a:r>
              <a:rPr lang="en-US" dirty="0" err="1" smtClean="0"/>
              <a:t>Fou</a:t>
            </a:r>
            <a:r>
              <a:rPr lang="en-US" dirty="0" smtClean="0"/>
              <a:t>/</a:t>
            </a:r>
            <a:r>
              <a:rPr lang="en-US" dirty="0" err="1" smtClean="0"/>
              <a:t>folle</a:t>
            </a:r>
            <a:r>
              <a:rPr lang="en-US" dirty="0" smtClean="0"/>
              <a:t> = crazy</a:t>
            </a:r>
          </a:p>
          <a:p>
            <a:r>
              <a:rPr lang="en-US" dirty="0" err="1" smtClean="0"/>
              <a:t>Aurait</a:t>
            </a:r>
            <a:r>
              <a:rPr lang="en-US" dirty="0" smtClean="0"/>
              <a:t> /</a:t>
            </a:r>
            <a:r>
              <a:rPr lang="en-US" dirty="0" err="1" smtClean="0"/>
              <a:t>auraient</a:t>
            </a:r>
            <a:r>
              <a:rPr lang="en-US" dirty="0" smtClean="0"/>
              <a:t> </a:t>
            </a:r>
            <a:r>
              <a:rPr lang="en-US" dirty="0" err="1" smtClean="0"/>
              <a:t>dû</a:t>
            </a:r>
            <a:r>
              <a:rPr lang="en-US" dirty="0" smtClean="0"/>
              <a:t>/e/s </a:t>
            </a:r>
            <a:r>
              <a:rPr lang="en-US" dirty="0" err="1" smtClean="0"/>
              <a:t>être</a:t>
            </a:r>
            <a:r>
              <a:rPr lang="en-US" dirty="0" smtClean="0"/>
              <a:t>… = should have been…</a:t>
            </a:r>
          </a:p>
          <a:p>
            <a:r>
              <a:rPr lang="en-US" dirty="0" err="1" smtClean="0"/>
              <a:t>Agaçant</a:t>
            </a:r>
            <a:r>
              <a:rPr lang="en-US" dirty="0" smtClean="0"/>
              <a:t> = irritating</a:t>
            </a:r>
          </a:p>
          <a:p>
            <a:r>
              <a:rPr lang="en-US" dirty="0" err="1" smtClean="0"/>
              <a:t>Moche</a:t>
            </a:r>
            <a:r>
              <a:rPr lang="en-US" dirty="0" smtClean="0"/>
              <a:t> = ugly</a:t>
            </a:r>
          </a:p>
          <a:p>
            <a:r>
              <a:rPr lang="en-US" dirty="0" err="1" smtClean="0"/>
              <a:t>Décevant</a:t>
            </a:r>
            <a:r>
              <a:rPr lang="en-US" dirty="0" smtClean="0"/>
              <a:t> = disappointing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blague</a:t>
            </a:r>
            <a:r>
              <a:rPr lang="en-US" dirty="0" smtClean="0"/>
              <a:t> = joke</a:t>
            </a:r>
          </a:p>
          <a:p>
            <a:r>
              <a:rPr lang="en-US" dirty="0" smtClean="0"/>
              <a:t>Ridicule = ridiculous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893512" y="1903956"/>
            <a:ext cx="663880" cy="10146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2668044" y="3169085"/>
            <a:ext cx="688931" cy="10772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92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2. Si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voulais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être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candidat</a:t>
            </a:r>
            <a:r>
              <a:rPr lang="en-US" dirty="0">
                <a:latin typeface="Arial Black" panose="020B0A04020102020204" pitchFamily="34" charset="0"/>
              </a:rPr>
              <a:t> pour les </a:t>
            </a:r>
            <a:r>
              <a:rPr lang="en-US" dirty="0" err="1">
                <a:latin typeface="Arial Black" panose="020B0A04020102020204" pitchFamily="34" charset="0"/>
              </a:rPr>
              <a:t>élections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quel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serait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ton </a:t>
            </a:r>
            <a:r>
              <a:rPr lang="en-US" dirty="0" err="1">
                <a:latin typeface="Arial Black" panose="020B0A04020102020204" pitchFamily="34" charset="0"/>
              </a:rPr>
              <a:t>programme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électoral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4060"/>
            <a:ext cx="10515600" cy="4903939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électoral</a:t>
            </a:r>
            <a:r>
              <a:rPr lang="en-US" dirty="0"/>
              <a:t> / La </a:t>
            </a:r>
            <a:r>
              <a:rPr lang="en-US" dirty="0" err="1"/>
              <a:t>plateforme</a:t>
            </a:r>
            <a:r>
              <a:rPr lang="en-US" dirty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= electoral platform</a:t>
            </a:r>
          </a:p>
          <a:p>
            <a:r>
              <a:rPr lang="en-US" dirty="0" smtClean="0"/>
              <a:t>Le bulletin = ballot box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électeurs</a:t>
            </a:r>
            <a:r>
              <a:rPr lang="en-US" dirty="0" smtClean="0"/>
              <a:t> = voters</a:t>
            </a:r>
          </a:p>
          <a:p>
            <a:r>
              <a:rPr lang="en-US" dirty="0" smtClean="0"/>
              <a:t>Voter = to vote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endParaRPr lang="en-US" dirty="0" smtClean="0"/>
          </a:p>
          <a:p>
            <a:r>
              <a:rPr lang="en-US" dirty="0" smtClean="0"/>
              <a:t>Si (+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imparfait</a:t>
            </a:r>
            <a:r>
              <a:rPr lang="en-US" dirty="0" smtClean="0"/>
              <a:t>)… (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conditionnel</a:t>
            </a:r>
            <a:r>
              <a:rPr lang="en-US" dirty="0" smtClean="0"/>
              <a:t>)…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étais</a:t>
            </a:r>
            <a:r>
              <a:rPr lang="en-US" dirty="0" smtClean="0"/>
              <a:t> </a:t>
            </a:r>
            <a:r>
              <a:rPr lang="en-US" dirty="0" err="1" smtClean="0"/>
              <a:t>candidat</a:t>
            </a:r>
            <a:r>
              <a:rPr lang="en-US" dirty="0" smtClean="0"/>
              <a:t>/e pour les </a:t>
            </a:r>
            <a:r>
              <a:rPr lang="en-US" dirty="0" err="1" smtClean="0"/>
              <a:t>élections</a:t>
            </a:r>
            <a:r>
              <a:rPr lang="en-US" dirty="0" smtClean="0"/>
              <a:t>…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/ma </a:t>
            </a:r>
            <a:r>
              <a:rPr lang="en-US" dirty="0" err="1" smtClean="0"/>
              <a:t>plateforme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 err="1" smtClean="0"/>
              <a:t>lectorale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serait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crois</a:t>
            </a:r>
            <a:r>
              <a:rPr lang="en-US" dirty="0" smtClean="0"/>
              <a:t> en… = I believe in…</a:t>
            </a:r>
          </a:p>
          <a:p>
            <a:r>
              <a:rPr lang="en-US" dirty="0" err="1" smtClean="0"/>
              <a:t>Attirer</a:t>
            </a:r>
            <a:r>
              <a:rPr lang="en-US" dirty="0" smtClean="0"/>
              <a:t> = to attract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impôts</a:t>
            </a:r>
            <a:r>
              <a:rPr lang="en-US" dirty="0" smtClean="0"/>
              <a:t> = taxes</a:t>
            </a:r>
          </a:p>
          <a:p>
            <a:r>
              <a:rPr lang="en-US" dirty="0" err="1" smtClean="0"/>
              <a:t>Baisser</a:t>
            </a:r>
            <a:r>
              <a:rPr lang="en-US" dirty="0" smtClean="0"/>
              <a:t> = to lower</a:t>
            </a:r>
          </a:p>
          <a:p>
            <a:r>
              <a:rPr lang="en-US" dirty="0" err="1" smtClean="0"/>
              <a:t>Créer</a:t>
            </a:r>
            <a:r>
              <a:rPr lang="en-US" dirty="0" smtClean="0"/>
              <a:t> = to create</a:t>
            </a:r>
          </a:p>
          <a:p>
            <a:r>
              <a:rPr lang="en-US" dirty="0" err="1" smtClean="0"/>
              <a:t>Abolir</a:t>
            </a:r>
            <a:r>
              <a:rPr lang="en-US" dirty="0" smtClean="0"/>
              <a:t> = to abolish</a:t>
            </a:r>
          </a:p>
          <a:p>
            <a:r>
              <a:rPr lang="en-US" dirty="0" smtClean="0"/>
              <a:t>Augmenter = to increase</a:t>
            </a:r>
          </a:p>
          <a:p>
            <a:r>
              <a:rPr lang="en-US" dirty="0" err="1" smtClean="0"/>
              <a:t>Construire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muraille</a:t>
            </a:r>
            <a:r>
              <a:rPr lang="en-US" dirty="0" smtClean="0"/>
              <a:t> = to build a wall</a:t>
            </a:r>
          </a:p>
          <a:p>
            <a:r>
              <a:rPr lang="en-US" dirty="0" err="1" smtClean="0"/>
              <a:t>L’égalité</a:t>
            </a:r>
            <a:r>
              <a:rPr lang="en-US" dirty="0" smtClean="0"/>
              <a:t> = equality</a:t>
            </a:r>
          </a:p>
          <a:p>
            <a:r>
              <a:rPr lang="en-US" dirty="0" smtClean="0"/>
              <a:t>Tout le monde = everyone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3. </a:t>
            </a:r>
            <a:r>
              <a:rPr lang="en-US" dirty="0" err="1">
                <a:latin typeface="Arial Black" panose="020B0A04020102020204" pitchFamily="34" charset="0"/>
              </a:rPr>
              <a:t>Quelle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la </a:t>
            </a:r>
            <a:r>
              <a:rPr lang="en-US" dirty="0" err="1">
                <a:latin typeface="Arial Black" panose="020B0A04020102020204" pitchFamily="34" charset="0"/>
              </a:rPr>
              <a:t>définition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d’une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dictature</a:t>
            </a:r>
            <a:r>
              <a:rPr lang="en-US" dirty="0">
                <a:latin typeface="Arial Black" panose="020B0A04020102020204" pitchFamily="34" charset="0"/>
              </a:rPr>
              <a:t> à ton </a:t>
            </a:r>
            <a:r>
              <a:rPr lang="en-US" dirty="0" err="1">
                <a:latin typeface="Arial Black" panose="020B0A04020102020204" pitchFamily="34" charset="0"/>
              </a:rPr>
              <a:t>avis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702"/>
            <a:ext cx="11353800" cy="5317298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pouvoir</a:t>
            </a:r>
            <a:r>
              <a:rPr lang="en-US" dirty="0" smtClean="0"/>
              <a:t> = power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dictateur</a:t>
            </a:r>
            <a:r>
              <a:rPr lang="en-US" dirty="0" smtClean="0"/>
              <a:t> = dictator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= political power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totalitarisme</a:t>
            </a:r>
            <a:r>
              <a:rPr lang="en-US" dirty="0" smtClean="0"/>
              <a:t> = totalitarianism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absolu</a:t>
            </a:r>
            <a:r>
              <a:rPr lang="en-US" dirty="0" smtClean="0"/>
              <a:t> = absolute power</a:t>
            </a:r>
          </a:p>
          <a:p>
            <a:r>
              <a:rPr lang="en-US" dirty="0" err="1" smtClean="0"/>
              <a:t>L’armée</a:t>
            </a:r>
            <a:r>
              <a:rPr lang="en-US" dirty="0" smtClean="0"/>
              <a:t> = army</a:t>
            </a:r>
          </a:p>
          <a:p>
            <a:r>
              <a:rPr lang="en-US" dirty="0" err="1" smtClean="0"/>
              <a:t>L’armée</a:t>
            </a:r>
            <a:r>
              <a:rPr lang="en-US" dirty="0" smtClean="0"/>
              <a:t> de </a:t>
            </a:r>
            <a:r>
              <a:rPr lang="en-US" dirty="0" err="1" smtClean="0"/>
              <a:t>l’air</a:t>
            </a:r>
            <a:r>
              <a:rPr lang="en-US" dirty="0" smtClean="0"/>
              <a:t> = </a:t>
            </a:r>
            <a:r>
              <a:rPr lang="en-US" dirty="0" err="1" smtClean="0"/>
              <a:t>airforce</a:t>
            </a:r>
            <a:endParaRPr lang="en-US" dirty="0" smtClean="0"/>
          </a:p>
          <a:p>
            <a:r>
              <a:rPr lang="en-US" dirty="0" smtClean="0"/>
              <a:t>La marine = navy</a:t>
            </a:r>
          </a:p>
          <a:p>
            <a:r>
              <a:rPr lang="en-US" dirty="0" smtClean="0"/>
              <a:t>Usurper = to usurp/overthrow</a:t>
            </a:r>
          </a:p>
          <a:p>
            <a:r>
              <a:rPr lang="en-US" dirty="0" err="1" smtClean="0"/>
              <a:t>Prendre</a:t>
            </a:r>
            <a:r>
              <a:rPr lang="en-US" dirty="0" smtClean="0"/>
              <a:t> le </a:t>
            </a:r>
            <a:r>
              <a:rPr lang="en-US" dirty="0" err="1" smtClean="0"/>
              <a:t>contrôle</a:t>
            </a:r>
            <a:r>
              <a:rPr lang="en-US" dirty="0" smtClean="0"/>
              <a:t> = to take control</a:t>
            </a:r>
          </a:p>
          <a:p>
            <a:r>
              <a:rPr lang="en-US" dirty="0" err="1" smtClean="0"/>
              <a:t>Saisir</a:t>
            </a:r>
            <a:r>
              <a:rPr lang="en-US" dirty="0" smtClean="0"/>
              <a:t> = to seize</a:t>
            </a:r>
          </a:p>
          <a:p>
            <a:r>
              <a:rPr lang="en-US" dirty="0" smtClean="0"/>
              <a:t>Limiter = to limit</a:t>
            </a:r>
          </a:p>
          <a:p>
            <a:r>
              <a:rPr lang="en-US" dirty="0" smtClean="0"/>
              <a:t>Faire des restrictions </a:t>
            </a:r>
            <a:r>
              <a:rPr lang="en-US" dirty="0" err="1" smtClean="0"/>
              <a:t>sur</a:t>
            </a:r>
            <a:r>
              <a:rPr lang="en-US" dirty="0" smtClean="0"/>
              <a:t>… = to restrict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démocratie</a:t>
            </a:r>
            <a:r>
              <a:rPr lang="en-US" dirty="0" smtClean="0"/>
              <a:t> = democracy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liberté</a:t>
            </a:r>
            <a:r>
              <a:rPr lang="en-US" dirty="0" smtClean="0"/>
              <a:t> = freedom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dictateur</a:t>
            </a:r>
            <a:r>
              <a:rPr lang="en-US" dirty="0" smtClean="0"/>
              <a:t> </a:t>
            </a:r>
            <a:r>
              <a:rPr lang="en-US" dirty="0" err="1" smtClean="0"/>
              <a:t>prend</a:t>
            </a:r>
            <a:r>
              <a:rPr lang="en-US" dirty="0" smtClean="0"/>
              <a:t> tout le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d’un pays = a dictator takes all political power of a nation</a:t>
            </a:r>
          </a:p>
          <a:p>
            <a:r>
              <a:rPr lang="en-US" dirty="0" err="1" smtClean="0"/>
              <a:t>Diriger</a:t>
            </a:r>
            <a:r>
              <a:rPr lang="en-US" dirty="0" smtClean="0"/>
              <a:t> = to lead</a:t>
            </a:r>
          </a:p>
          <a:p>
            <a:r>
              <a:rPr lang="en-US" dirty="0" smtClean="0"/>
              <a:t>La force = strength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haine</a:t>
            </a:r>
            <a:r>
              <a:rPr lang="en-US" dirty="0" smtClean="0"/>
              <a:t> = hatred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903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4. </a:t>
            </a:r>
            <a:r>
              <a:rPr lang="en-US" dirty="0" err="1">
                <a:latin typeface="Arial Black" panose="020B0A04020102020204" pitchFamily="34" charset="0"/>
              </a:rPr>
              <a:t>Quels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sont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principaux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soucis</a:t>
            </a:r>
            <a:r>
              <a:rPr lang="en-US" dirty="0">
                <a:latin typeface="Arial Black" panose="020B0A04020102020204" pitchFamily="34" charset="0"/>
              </a:rPr>
              <a:t> de la </a:t>
            </a:r>
            <a:r>
              <a:rPr lang="en-US" dirty="0" err="1">
                <a:latin typeface="Arial Black" panose="020B0A04020102020204" pitchFamily="34" charset="0"/>
              </a:rPr>
              <a:t>société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américaine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aujourd’hui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748"/>
            <a:ext cx="10515600" cy="5054252"/>
          </a:xfrm>
        </p:spPr>
        <p:txBody>
          <a:bodyPr numCol="2">
            <a:normAutofit fontScale="55000" lnSpcReduction="20000"/>
          </a:bodyPr>
          <a:lstStyle/>
          <a:p>
            <a:r>
              <a:rPr lang="en-US" dirty="0" err="1" smtClean="0"/>
              <a:t>L’endettement</a:t>
            </a:r>
            <a:r>
              <a:rPr lang="en-US" dirty="0" smtClean="0"/>
              <a:t> = debt</a:t>
            </a:r>
          </a:p>
          <a:p>
            <a:r>
              <a:rPr lang="en-US" dirty="0" smtClean="0"/>
              <a:t>Le PNB = GDP</a:t>
            </a:r>
          </a:p>
          <a:p>
            <a:r>
              <a:rPr lang="en-US" dirty="0" smtClean="0"/>
              <a:t>Les immigrants = immigrants</a:t>
            </a:r>
          </a:p>
          <a:p>
            <a:r>
              <a:rPr lang="en-US" dirty="0" err="1" smtClean="0"/>
              <a:t>L’immigration</a:t>
            </a:r>
            <a:r>
              <a:rPr lang="en-US" dirty="0" smtClean="0"/>
              <a:t> = immigration</a:t>
            </a:r>
          </a:p>
          <a:p>
            <a:r>
              <a:rPr lang="en-US" dirty="0" err="1" smtClean="0"/>
              <a:t>Expulser</a:t>
            </a:r>
            <a:r>
              <a:rPr lang="en-US" dirty="0" smtClean="0"/>
              <a:t> = to expel</a:t>
            </a:r>
          </a:p>
          <a:p>
            <a:r>
              <a:rPr lang="en-US" dirty="0" err="1" smtClean="0"/>
              <a:t>L’education</a:t>
            </a:r>
            <a:r>
              <a:rPr lang="en-US" dirty="0" smtClean="0"/>
              <a:t> = education</a:t>
            </a:r>
          </a:p>
          <a:p>
            <a:r>
              <a:rPr lang="en-US" dirty="0" err="1" smtClean="0"/>
              <a:t>L’avortement</a:t>
            </a:r>
            <a:r>
              <a:rPr lang="en-US" dirty="0" smtClean="0"/>
              <a:t> = abortion</a:t>
            </a:r>
          </a:p>
          <a:p>
            <a:r>
              <a:rPr lang="en-US" dirty="0" err="1" smtClean="0"/>
              <a:t>L’obésité</a:t>
            </a:r>
            <a:r>
              <a:rPr lang="en-US" dirty="0" smtClean="0"/>
              <a:t> = obesity</a:t>
            </a:r>
          </a:p>
          <a:p>
            <a:r>
              <a:rPr lang="en-US" dirty="0" smtClean="0"/>
              <a:t>Les droits de </a:t>
            </a:r>
            <a:r>
              <a:rPr lang="en-US" dirty="0" err="1" smtClean="0"/>
              <a:t>l’home</a:t>
            </a:r>
            <a:r>
              <a:rPr lang="en-US" dirty="0" smtClean="0"/>
              <a:t> = rights of man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 smtClean="0"/>
              <a:t> = problem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majorité</a:t>
            </a:r>
            <a:r>
              <a:rPr lang="en-US" dirty="0" smtClean="0"/>
              <a:t> = majority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minorité</a:t>
            </a:r>
            <a:r>
              <a:rPr lang="en-US" dirty="0" smtClean="0"/>
              <a:t> = minority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société</a:t>
            </a:r>
            <a:r>
              <a:rPr lang="en-US" dirty="0" smtClean="0"/>
              <a:t> = society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presse</a:t>
            </a:r>
            <a:r>
              <a:rPr lang="en-US" dirty="0" smtClean="0"/>
              <a:t> = press</a:t>
            </a:r>
          </a:p>
          <a:p>
            <a:r>
              <a:rPr lang="en-US" dirty="0" smtClean="0"/>
              <a:t>Le marriage = marriage</a:t>
            </a:r>
          </a:p>
          <a:p>
            <a:r>
              <a:rPr lang="en-US" dirty="0" smtClean="0"/>
              <a:t>Le divorce = divorce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chômage</a:t>
            </a:r>
            <a:r>
              <a:rPr lang="en-US" dirty="0" smtClean="0"/>
              <a:t> = unemployment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sécurité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= social security</a:t>
            </a:r>
          </a:p>
          <a:p>
            <a:r>
              <a:rPr lang="en-US" dirty="0" smtClean="0"/>
              <a:t>Les sans-</a:t>
            </a:r>
            <a:r>
              <a:rPr lang="en-US" dirty="0" err="1" smtClean="0"/>
              <a:t>abris</a:t>
            </a:r>
            <a:r>
              <a:rPr lang="en-US" dirty="0" smtClean="0"/>
              <a:t> = homeless people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grossesse</a:t>
            </a:r>
            <a:r>
              <a:rPr lang="en-US" dirty="0" smtClean="0"/>
              <a:t> des </a:t>
            </a:r>
            <a:r>
              <a:rPr lang="en-US" dirty="0" err="1" smtClean="0"/>
              <a:t>mineurs</a:t>
            </a:r>
            <a:r>
              <a:rPr lang="en-US" dirty="0" smtClean="0"/>
              <a:t> = teenage </a:t>
            </a:r>
            <a:r>
              <a:rPr lang="en-US" dirty="0" err="1" smtClean="0"/>
              <a:t>prgenancy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grèves</a:t>
            </a:r>
            <a:r>
              <a:rPr lang="en-US" dirty="0" smtClean="0"/>
              <a:t> = strikes</a:t>
            </a:r>
          </a:p>
          <a:p>
            <a:r>
              <a:rPr lang="en-US" dirty="0" smtClean="0"/>
              <a:t>Les manifestations = demonstrations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économique</a:t>
            </a:r>
            <a:r>
              <a:rPr lang="en-US" dirty="0" smtClean="0"/>
              <a:t> = economic crisis</a:t>
            </a:r>
          </a:p>
          <a:p>
            <a:r>
              <a:rPr lang="en-US" dirty="0" err="1" smtClean="0"/>
              <a:t>L’économie</a:t>
            </a:r>
            <a:r>
              <a:rPr lang="en-US" dirty="0" smtClean="0"/>
              <a:t> = economy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taux</a:t>
            </a:r>
            <a:r>
              <a:rPr lang="en-US" dirty="0" smtClean="0"/>
              <a:t> </a:t>
            </a:r>
            <a:r>
              <a:rPr lang="en-US" dirty="0" err="1" smtClean="0"/>
              <a:t>d’inflation</a:t>
            </a:r>
            <a:r>
              <a:rPr lang="en-US" dirty="0" smtClean="0"/>
              <a:t> = inflation rate</a:t>
            </a:r>
          </a:p>
          <a:p>
            <a:r>
              <a:rPr lang="en-US" dirty="0" err="1" smtClean="0"/>
              <a:t>Hausser</a:t>
            </a:r>
            <a:r>
              <a:rPr lang="en-US" dirty="0" smtClean="0"/>
              <a:t> = to increase</a:t>
            </a:r>
          </a:p>
          <a:p>
            <a:r>
              <a:rPr lang="en-US" dirty="0" err="1" smtClean="0"/>
              <a:t>Baisser</a:t>
            </a:r>
            <a:r>
              <a:rPr lang="en-US" dirty="0" smtClean="0"/>
              <a:t> = to lower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5. </a:t>
            </a:r>
            <a:r>
              <a:rPr lang="en-US" dirty="0" err="1">
                <a:latin typeface="Arial Black" panose="020B0A04020102020204" pitchFamily="34" charset="0"/>
              </a:rPr>
              <a:t>Quelle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l’importance</a:t>
            </a:r>
            <a:r>
              <a:rPr lang="en-US" dirty="0">
                <a:latin typeface="Arial Black" panose="020B0A04020102020204" pitchFamily="34" charset="0"/>
              </a:rPr>
              <a:t> des </a:t>
            </a:r>
            <a:r>
              <a:rPr lang="en-US" dirty="0" err="1">
                <a:latin typeface="Arial Black" panose="020B0A04020102020204" pitchFamily="34" charset="0"/>
              </a:rPr>
              <a:t>médias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dans</a:t>
            </a:r>
            <a:r>
              <a:rPr lang="en-US" dirty="0">
                <a:latin typeface="Arial Black" panose="020B0A04020102020204" pitchFamily="34" charset="0"/>
              </a:rPr>
              <a:t> la </a:t>
            </a:r>
            <a:r>
              <a:rPr lang="en-US" dirty="0" err="1">
                <a:latin typeface="Arial Black" panose="020B0A04020102020204" pitchFamily="34" charset="0"/>
              </a:rPr>
              <a:t>société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moderne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Les medias = the media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presse</a:t>
            </a:r>
            <a:r>
              <a:rPr lang="en-US" dirty="0" smtClean="0"/>
              <a:t> = the press</a:t>
            </a:r>
          </a:p>
          <a:p>
            <a:r>
              <a:rPr lang="en-US" dirty="0" smtClean="0"/>
              <a:t>Le journalism = journalism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réseaux</a:t>
            </a:r>
            <a:r>
              <a:rPr lang="en-US" dirty="0" smtClean="0"/>
              <a:t> </a:t>
            </a:r>
            <a:r>
              <a:rPr lang="en-US" dirty="0" err="1" smtClean="0"/>
              <a:t>sociaux</a:t>
            </a:r>
            <a:r>
              <a:rPr lang="en-US" dirty="0" smtClean="0"/>
              <a:t> = social network</a:t>
            </a:r>
          </a:p>
          <a:p>
            <a:r>
              <a:rPr lang="en-US" dirty="0" err="1" smtClean="0"/>
              <a:t>L’internet</a:t>
            </a:r>
            <a:r>
              <a:rPr lang="en-US" dirty="0" smtClean="0"/>
              <a:t> = internet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actualités</a:t>
            </a:r>
            <a:r>
              <a:rPr lang="en-US" dirty="0" smtClean="0"/>
              <a:t> </a:t>
            </a:r>
            <a:r>
              <a:rPr lang="en-US" dirty="0" err="1" smtClean="0"/>
              <a:t>télévisées</a:t>
            </a:r>
            <a:r>
              <a:rPr lang="en-US" dirty="0" smtClean="0"/>
              <a:t> = TV news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télévision</a:t>
            </a:r>
            <a:r>
              <a:rPr lang="en-US" dirty="0" smtClean="0"/>
              <a:t> = TV</a:t>
            </a:r>
          </a:p>
          <a:p>
            <a:r>
              <a:rPr lang="en-US" dirty="0" smtClean="0"/>
              <a:t>La diffusion des </a:t>
            </a:r>
            <a:r>
              <a:rPr lang="en-US" dirty="0" err="1" smtClean="0"/>
              <a:t>informations</a:t>
            </a:r>
            <a:r>
              <a:rPr lang="en-US" dirty="0" smtClean="0"/>
              <a:t> = the spread of information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un role = to play a role</a:t>
            </a:r>
          </a:p>
          <a:p>
            <a:r>
              <a:rPr lang="en-US" dirty="0" smtClean="0"/>
              <a:t>La transmission = broadcast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6. Donne-</a:t>
            </a:r>
            <a:r>
              <a:rPr lang="en-US" dirty="0" err="1">
                <a:latin typeface="Arial Black" panose="020B0A04020102020204" pitchFamily="34" charset="0"/>
              </a:rPr>
              <a:t>moi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une</a:t>
            </a:r>
            <a:r>
              <a:rPr lang="en-US" dirty="0">
                <a:latin typeface="Arial Black" panose="020B0A04020102020204" pitchFamily="34" charset="0"/>
              </a:rPr>
              <a:t> description de ton look.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2"/>
            <a:ext cx="11353800" cy="5417507"/>
          </a:xfrm>
        </p:spPr>
        <p:txBody>
          <a:bodyPr numCol="2">
            <a:normAutofit fontScale="62500" lnSpcReduction="20000"/>
          </a:bodyPr>
          <a:lstStyle/>
          <a:p>
            <a:r>
              <a:rPr lang="en-US" dirty="0" smtClean="0"/>
              <a:t>À la page = trendy</a:t>
            </a:r>
          </a:p>
          <a:p>
            <a:r>
              <a:rPr lang="en-US" dirty="0" smtClean="0"/>
              <a:t>À la mode = fashionable</a:t>
            </a:r>
          </a:p>
          <a:p>
            <a:r>
              <a:rPr lang="en-US" dirty="0" smtClean="0"/>
              <a:t>Avant-garde = ahead of the times</a:t>
            </a:r>
          </a:p>
          <a:p>
            <a:r>
              <a:rPr lang="en-US" dirty="0" err="1" smtClean="0"/>
              <a:t>Moderne</a:t>
            </a:r>
            <a:r>
              <a:rPr lang="en-US" dirty="0" smtClean="0"/>
              <a:t> = modern</a:t>
            </a:r>
          </a:p>
          <a:p>
            <a:r>
              <a:rPr lang="en-US" dirty="0" err="1" smtClean="0"/>
              <a:t>Minimaliste</a:t>
            </a:r>
            <a:r>
              <a:rPr lang="en-US" dirty="0" smtClean="0"/>
              <a:t> = minimalist</a:t>
            </a:r>
          </a:p>
          <a:p>
            <a:r>
              <a:rPr lang="en-US" dirty="0" smtClean="0"/>
              <a:t>Hip-hop = hip-hop</a:t>
            </a:r>
          </a:p>
          <a:p>
            <a:r>
              <a:rPr lang="en-US" dirty="0" smtClean="0"/>
              <a:t>Gangster = gangsta</a:t>
            </a:r>
          </a:p>
          <a:p>
            <a:r>
              <a:rPr lang="en-US" dirty="0" err="1" smtClean="0"/>
              <a:t>Conservateur</a:t>
            </a:r>
            <a:r>
              <a:rPr lang="en-US" dirty="0" smtClean="0"/>
              <a:t> = conservative</a:t>
            </a:r>
          </a:p>
          <a:p>
            <a:r>
              <a:rPr lang="en-US" dirty="0" err="1" smtClean="0"/>
              <a:t>Traditionnel</a:t>
            </a:r>
            <a:r>
              <a:rPr lang="en-US" dirty="0" smtClean="0"/>
              <a:t> = traditional</a:t>
            </a:r>
          </a:p>
          <a:p>
            <a:r>
              <a:rPr lang="en-US" dirty="0" err="1" smtClean="0"/>
              <a:t>Classique</a:t>
            </a:r>
            <a:r>
              <a:rPr lang="en-US" dirty="0" smtClean="0"/>
              <a:t> = classical</a:t>
            </a:r>
          </a:p>
          <a:p>
            <a:r>
              <a:rPr lang="en-US" dirty="0" smtClean="0"/>
              <a:t>BCBG = preppy/</a:t>
            </a:r>
            <a:r>
              <a:rPr lang="en-US" dirty="0" err="1" smtClean="0"/>
              <a:t>fratty</a:t>
            </a:r>
            <a:endParaRPr lang="en-US" dirty="0" smtClean="0"/>
          </a:p>
          <a:p>
            <a:r>
              <a:rPr lang="en-US" dirty="0" err="1" smtClean="0"/>
              <a:t>Sportif</a:t>
            </a:r>
            <a:r>
              <a:rPr lang="en-US" dirty="0" smtClean="0"/>
              <a:t> = athletic</a:t>
            </a:r>
          </a:p>
          <a:p>
            <a:r>
              <a:rPr lang="en-US" dirty="0" err="1" smtClean="0"/>
              <a:t>Éclectique</a:t>
            </a:r>
            <a:r>
              <a:rPr lang="en-US" dirty="0" smtClean="0"/>
              <a:t> = eclectic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r>
              <a:rPr lang="en-US" dirty="0" smtClean="0"/>
              <a:t> </a:t>
            </a:r>
            <a:r>
              <a:rPr lang="en-US" dirty="0" err="1" smtClean="0"/>
              <a:t>brillantes</a:t>
            </a:r>
            <a:r>
              <a:rPr lang="en-US" dirty="0" smtClean="0"/>
              <a:t> = bright colors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r>
              <a:rPr lang="en-US" dirty="0" smtClean="0"/>
              <a:t> </a:t>
            </a:r>
            <a:r>
              <a:rPr lang="en-US" dirty="0" err="1" smtClean="0"/>
              <a:t>foncées</a:t>
            </a:r>
            <a:r>
              <a:rPr lang="en-US" dirty="0" smtClean="0"/>
              <a:t> = dark colors</a:t>
            </a:r>
          </a:p>
          <a:p>
            <a:r>
              <a:rPr lang="en-US" dirty="0" smtClean="0"/>
              <a:t>Chic = stylish</a:t>
            </a:r>
          </a:p>
          <a:p>
            <a:r>
              <a:rPr lang="en-US" dirty="0" err="1" smtClean="0"/>
              <a:t>Modeste</a:t>
            </a:r>
            <a:r>
              <a:rPr lang="en-US" dirty="0" smtClean="0"/>
              <a:t> = modest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porte</a:t>
            </a:r>
            <a:r>
              <a:rPr lang="en-US" dirty="0" smtClean="0"/>
              <a:t>… = I wear…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mets</a:t>
            </a:r>
            <a:r>
              <a:rPr lang="en-US" dirty="0" smtClean="0"/>
              <a:t>… = I put on…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vêtements</a:t>
            </a:r>
            <a:r>
              <a:rPr lang="en-US" dirty="0" smtClean="0"/>
              <a:t> = clothes</a:t>
            </a:r>
          </a:p>
          <a:p>
            <a:r>
              <a:rPr lang="en-US" dirty="0" err="1" smtClean="0"/>
              <a:t>Puérile</a:t>
            </a:r>
            <a:r>
              <a:rPr lang="en-US" dirty="0" smtClean="0"/>
              <a:t> = childish</a:t>
            </a:r>
          </a:p>
          <a:p>
            <a:r>
              <a:rPr lang="en-US" dirty="0" err="1" smtClean="0"/>
              <a:t>Précoce</a:t>
            </a:r>
            <a:r>
              <a:rPr lang="en-US" dirty="0" smtClean="0"/>
              <a:t> = precocious</a:t>
            </a:r>
          </a:p>
          <a:p>
            <a:r>
              <a:rPr lang="en-US" dirty="0" err="1" smtClean="0"/>
              <a:t>Campagnard</a:t>
            </a:r>
            <a:r>
              <a:rPr lang="en-US" dirty="0" smtClean="0"/>
              <a:t> = country</a:t>
            </a:r>
          </a:p>
          <a:p>
            <a:r>
              <a:rPr lang="en-US" dirty="0" err="1" smtClean="0"/>
              <a:t>Ennuyeux</a:t>
            </a:r>
            <a:r>
              <a:rPr lang="en-US" dirty="0" smtClean="0"/>
              <a:t> = boring</a:t>
            </a:r>
          </a:p>
          <a:p>
            <a:r>
              <a:rPr lang="en-US" dirty="0" err="1" smtClean="0"/>
              <a:t>Neutre</a:t>
            </a:r>
            <a:r>
              <a:rPr lang="en-US" dirty="0" smtClean="0"/>
              <a:t> = neutral</a:t>
            </a:r>
          </a:p>
          <a:p>
            <a:r>
              <a:rPr lang="en-US" dirty="0" smtClean="0"/>
              <a:t>Fade = dull</a:t>
            </a:r>
          </a:p>
          <a:p>
            <a:r>
              <a:rPr lang="en-US" dirty="0" err="1" smtClean="0"/>
              <a:t>Frappant</a:t>
            </a:r>
            <a:r>
              <a:rPr lang="en-US" dirty="0" smtClean="0"/>
              <a:t> = striking</a:t>
            </a:r>
          </a:p>
          <a:p>
            <a:r>
              <a:rPr lang="en-US" dirty="0" err="1" smtClean="0"/>
              <a:t>Étincelant</a:t>
            </a:r>
            <a:r>
              <a:rPr lang="en-US" dirty="0" smtClean="0"/>
              <a:t> = sparkling</a:t>
            </a:r>
          </a:p>
          <a:p>
            <a:r>
              <a:rPr lang="en-US" dirty="0" err="1" smtClean="0"/>
              <a:t>Éblouissant</a:t>
            </a:r>
            <a:r>
              <a:rPr lang="en-US" dirty="0" smtClean="0"/>
              <a:t> = dazzling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général</a:t>
            </a:r>
            <a:r>
              <a:rPr lang="en-US" dirty="0" smtClean="0"/>
              <a:t> / </a:t>
            </a:r>
            <a:r>
              <a:rPr lang="en-US" dirty="0" err="1" smtClean="0"/>
              <a:t>généralement</a:t>
            </a:r>
            <a:r>
              <a:rPr lang="en-US" dirty="0" smtClean="0"/>
              <a:t> = generally</a:t>
            </a:r>
          </a:p>
          <a:p>
            <a:r>
              <a:rPr lang="en-US" dirty="0" err="1" smtClean="0"/>
              <a:t>Coloré</a:t>
            </a:r>
            <a:r>
              <a:rPr lang="en-US" dirty="0" smtClean="0"/>
              <a:t> = colorful</a:t>
            </a:r>
          </a:p>
          <a:p>
            <a:r>
              <a:rPr lang="en-US" dirty="0" err="1" smtClean="0"/>
              <a:t>Relaxe</a:t>
            </a:r>
            <a:r>
              <a:rPr lang="en-US" dirty="0" smtClean="0"/>
              <a:t> = casual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dessin</a:t>
            </a:r>
            <a:r>
              <a:rPr lang="en-US" dirty="0" smtClean="0"/>
              <a:t> = pattern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86" y="365125"/>
            <a:ext cx="12054214" cy="13255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6. 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Donne-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moi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une</a:t>
            </a:r>
            <a:r>
              <a:rPr lang="en-US" sz="2400" dirty="0">
                <a:solidFill>
                  <a:srgbClr val="0070C0"/>
                </a:solidFill>
                <a:latin typeface="Arial Black" panose="020B0A04020102020204" pitchFamily="34" charset="0"/>
              </a:rPr>
              <a:t> description de ton look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  <a:r>
              <a:rPr lang="en-US" sz="2400" dirty="0" smtClean="0">
                <a:latin typeface="Arial Black" panose="020B0A04020102020204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Réponse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Mr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Oliver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177448"/>
            <a:ext cx="11903901" cy="5680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endant la </a:t>
            </a:r>
            <a:r>
              <a:rPr lang="en-US" dirty="0" err="1" smtClean="0"/>
              <a:t>semaine</a:t>
            </a:r>
            <a:r>
              <a:rPr lang="en-US" dirty="0" smtClean="0"/>
              <a:t>, </a:t>
            </a:r>
            <a:r>
              <a:rPr lang="en-US" dirty="0" err="1" smtClean="0"/>
              <a:t>mon</a:t>
            </a:r>
            <a:r>
              <a:rPr lang="en-US" dirty="0" smtClean="0"/>
              <a:t> look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plutôt</a:t>
            </a:r>
            <a:r>
              <a:rPr lang="en-US" dirty="0" smtClean="0"/>
              <a:t> BCBG.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mettre</a:t>
            </a:r>
            <a:r>
              <a:rPr lang="en-US" dirty="0" smtClean="0"/>
              <a:t> les chemises polo, </a:t>
            </a:r>
            <a:r>
              <a:rPr lang="en-US" dirty="0" err="1" smtClean="0"/>
              <a:t>surtout</a:t>
            </a:r>
            <a:r>
              <a:rPr lang="en-US" dirty="0" smtClean="0"/>
              <a:t> de marque Penguin </a:t>
            </a:r>
            <a:r>
              <a:rPr lang="en-US" dirty="0" err="1" smtClean="0"/>
              <a:t>ou</a:t>
            </a:r>
            <a:r>
              <a:rPr lang="en-US" dirty="0" smtClean="0"/>
              <a:t> Lacoste. En </a:t>
            </a:r>
            <a:r>
              <a:rPr lang="en-US" dirty="0" err="1" smtClean="0"/>
              <a:t>général</a:t>
            </a:r>
            <a:r>
              <a:rPr lang="en-US" dirty="0" smtClean="0"/>
              <a:t> pour le travail je </a:t>
            </a:r>
            <a:r>
              <a:rPr lang="en-US" dirty="0" err="1" smtClean="0"/>
              <a:t>porte</a:t>
            </a:r>
            <a:r>
              <a:rPr lang="en-US" dirty="0" smtClean="0"/>
              <a:t> des khakis de </a:t>
            </a:r>
            <a:r>
              <a:rPr lang="en-US" dirty="0" err="1" smtClean="0"/>
              <a:t>couleur</a:t>
            </a:r>
            <a:r>
              <a:rPr lang="en-US" dirty="0" smtClean="0"/>
              <a:t> </a:t>
            </a:r>
            <a:r>
              <a:rPr lang="en-US" smtClean="0"/>
              <a:t>neutre </a:t>
            </a:r>
            <a:r>
              <a:rPr lang="en-US" dirty="0" smtClean="0"/>
              <a:t>–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gris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khaki avec </a:t>
            </a:r>
            <a:r>
              <a:rPr lang="en-US" dirty="0" err="1" smtClean="0"/>
              <a:t>une</a:t>
            </a:r>
            <a:r>
              <a:rPr lang="en-US" dirty="0" smtClean="0"/>
              <a:t> chemise </a:t>
            </a:r>
            <a:r>
              <a:rPr lang="en-US" dirty="0" err="1" smtClean="0"/>
              <a:t>colorée</a:t>
            </a:r>
            <a:r>
              <a:rPr lang="en-US" dirty="0" smtClean="0"/>
              <a:t> de </a:t>
            </a:r>
            <a:r>
              <a:rPr lang="en-US" dirty="0" err="1" smtClean="0"/>
              <a:t>manches</a:t>
            </a:r>
            <a:r>
              <a:rPr lang="en-US" dirty="0" smtClean="0"/>
              <a:t> </a:t>
            </a:r>
            <a:r>
              <a:rPr lang="en-US" dirty="0" err="1" smtClean="0"/>
              <a:t>courtes</a:t>
            </a:r>
            <a:r>
              <a:rPr lang="en-US" dirty="0" smtClean="0"/>
              <a:t>.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suis</a:t>
            </a:r>
            <a:r>
              <a:rPr lang="en-US" dirty="0" smtClean="0"/>
              <a:t> prof, 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debout</a:t>
            </a:r>
            <a:r>
              <a:rPr lang="en-US" dirty="0" smtClean="0"/>
              <a:t> et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pieds</a:t>
            </a:r>
            <a:r>
              <a:rPr lang="en-US" dirty="0" smtClean="0"/>
              <a:t>, </a:t>
            </a:r>
            <a:r>
              <a:rPr lang="en-US" dirty="0" err="1" smtClean="0"/>
              <a:t>donc</a:t>
            </a:r>
            <a:r>
              <a:rPr lang="en-US" dirty="0" smtClean="0"/>
              <a:t> je </a:t>
            </a:r>
            <a:r>
              <a:rPr lang="en-US" dirty="0" err="1" smtClean="0"/>
              <a:t>porte</a:t>
            </a:r>
            <a:r>
              <a:rPr lang="en-US" dirty="0" smtClean="0"/>
              <a:t> des </a:t>
            </a:r>
            <a:r>
              <a:rPr lang="en-US" dirty="0" err="1" smtClean="0"/>
              <a:t>chaussures</a:t>
            </a:r>
            <a:r>
              <a:rPr lang="en-US" dirty="0" smtClean="0"/>
              <a:t> </a:t>
            </a:r>
            <a:r>
              <a:rPr lang="en-US" dirty="0" err="1" smtClean="0"/>
              <a:t>confortables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weekend </a:t>
            </a:r>
            <a:r>
              <a:rPr lang="en-US" dirty="0" err="1" smtClean="0"/>
              <a:t>mon</a:t>
            </a:r>
            <a:r>
              <a:rPr lang="en-US" dirty="0" smtClean="0"/>
              <a:t> look change </a:t>
            </a:r>
            <a:r>
              <a:rPr lang="en-US" dirty="0" err="1" smtClean="0"/>
              <a:t>considérablement</a:t>
            </a:r>
            <a:r>
              <a:rPr lang="en-US" dirty="0" smtClean="0"/>
              <a:t> et </a:t>
            </a:r>
            <a:r>
              <a:rPr lang="en-US" dirty="0" err="1" smtClean="0"/>
              <a:t>suis</a:t>
            </a:r>
            <a:r>
              <a:rPr lang="en-US" dirty="0" smtClean="0"/>
              <a:t> plus </a:t>
            </a:r>
            <a:r>
              <a:rPr lang="en-US" dirty="0" err="1" smtClean="0"/>
              <a:t>sportif</a:t>
            </a:r>
            <a:r>
              <a:rPr lang="en-US" dirty="0" smtClean="0"/>
              <a:t>: </a:t>
            </a:r>
            <a:r>
              <a:rPr lang="en-US" dirty="0" err="1" smtClean="0"/>
              <a:t>j’aime</a:t>
            </a:r>
            <a:r>
              <a:rPr lang="en-US" dirty="0" smtClean="0"/>
              <a:t> porter un jean, avec des </a:t>
            </a:r>
            <a:r>
              <a:rPr lang="en-US" dirty="0" err="1" smtClean="0"/>
              <a:t>bottes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des baskets </a:t>
            </a:r>
            <a:r>
              <a:rPr lang="en-US" dirty="0" err="1" smtClean="0"/>
              <a:t>ou</a:t>
            </a:r>
            <a:r>
              <a:rPr lang="en-US" dirty="0" smtClean="0"/>
              <a:t> les tongs en </a:t>
            </a:r>
            <a:r>
              <a:rPr lang="en-US" dirty="0" err="1" smtClean="0"/>
              <a:t>été</a:t>
            </a:r>
            <a:r>
              <a:rPr lang="en-US" dirty="0" smtClean="0"/>
              <a:t>, un </a:t>
            </a:r>
            <a:r>
              <a:rPr lang="en-US" dirty="0" err="1" smtClean="0"/>
              <a:t>Tshirt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un </a:t>
            </a:r>
            <a:r>
              <a:rPr lang="en-US" dirty="0" err="1" smtClean="0"/>
              <a:t>débardeur</a:t>
            </a:r>
            <a:r>
              <a:rPr lang="en-US" dirty="0" smtClean="0"/>
              <a:t> </a:t>
            </a:r>
            <a:r>
              <a:rPr lang="en-US" dirty="0" err="1" smtClean="0"/>
              <a:t>s’il</a:t>
            </a:r>
            <a:r>
              <a:rPr lang="en-US" dirty="0" smtClean="0"/>
              <a:t> fait </a:t>
            </a:r>
            <a:r>
              <a:rPr lang="en-US" dirty="0" err="1" smtClean="0"/>
              <a:t>chaud</a:t>
            </a:r>
            <a:r>
              <a:rPr lang="en-US" dirty="0" smtClean="0"/>
              <a:t> et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casquette</a:t>
            </a:r>
            <a:r>
              <a:rPr lang="en-US" dirty="0" smtClean="0"/>
              <a:t> à la tête.</a:t>
            </a:r>
          </a:p>
          <a:p>
            <a:r>
              <a:rPr lang="en-US" dirty="0" smtClean="0"/>
              <a:t>Chez </a:t>
            </a:r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porte</a:t>
            </a:r>
            <a:r>
              <a:rPr lang="en-US" dirty="0" smtClean="0"/>
              <a:t> un </a:t>
            </a:r>
            <a:r>
              <a:rPr lang="en-US" dirty="0" err="1" smtClean="0"/>
              <a:t>pantalon</a:t>
            </a:r>
            <a:r>
              <a:rPr lang="en-US" dirty="0" smtClean="0"/>
              <a:t> </a:t>
            </a:r>
            <a:r>
              <a:rPr lang="en-US" dirty="0" err="1" smtClean="0"/>
              <a:t>pyjama</a:t>
            </a:r>
            <a:r>
              <a:rPr lang="en-US" dirty="0" smtClean="0"/>
              <a:t> avec </a:t>
            </a:r>
            <a:r>
              <a:rPr lang="en-US" dirty="0" err="1" smtClean="0"/>
              <a:t>débardeur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Tshirt</a:t>
            </a:r>
            <a:r>
              <a:rPr lang="en-US" dirty="0" smtClean="0"/>
              <a:t> et les tongs aux </a:t>
            </a:r>
            <a:r>
              <a:rPr lang="en-US" dirty="0" err="1" smtClean="0"/>
              <a:t>pieds</a:t>
            </a:r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plus important d’être </a:t>
            </a:r>
            <a:r>
              <a:rPr lang="en-US" dirty="0" err="1" smtClean="0"/>
              <a:t>confortable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d’avoir</a:t>
            </a:r>
            <a:r>
              <a:rPr lang="en-US" dirty="0" smtClean="0"/>
              <a:t> le look le plus à la page. </a:t>
            </a: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l’idée</a:t>
            </a:r>
            <a:r>
              <a:rPr lang="en-US" dirty="0" smtClean="0"/>
              <a:t> de la mode </a:t>
            </a:r>
            <a:r>
              <a:rPr lang="en-US" dirty="0" err="1" smtClean="0"/>
              <a:t>mais</a:t>
            </a:r>
            <a:r>
              <a:rPr lang="en-US" dirty="0" smtClean="0"/>
              <a:t> je ne </a:t>
            </a:r>
            <a:r>
              <a:rPr lang="en-US" dirty="0" err="1" smtClean="0"/>
              <a:t>veux</a:t>
            </a:r>
            <a:r>
              <a:rPr lang="en-US" dirty="0" smtClean="0"/>
              <a:t> pas </a:t>
            </a:r>
            <a:r>
              <a:rPr lang="en-US" dirty="0" err="1" smtClean="0"/>
              <a:t>dépenser</a:t>
            </a:r>
            <a:r>
              <a:rPr lang="en-US" dirty="0" smtClean="0"/>
              <a:t> </a:t>
            </a:r>
            <a:r>
              <a:rPr lang="en-US" dirty="0" err="1" smtClean="0"/>
              <a:t>énormément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vêtements</a:t>
            </a:r>
            <a:r>
              <a:rPr lang="en-US" dirty="0" smtClean="0"/>
              <a:t>, </a:t>
            </a:r>
            <a:r>
              <a:rPr lang="en-US" dirty="0" err="1" smtClean="0"/>
              <a:t>alors</a:t>
            </a:r>
            <a:r>
              <a:rPr lang="en-US" dirty="0" smtClean="0"/>
              <a:t> je 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achats</a:t>
            </a:r>
            <a:r>
              <a:rPr lang="en-US" dirty="0" smtClean="0"/>
              <a:t> de </a:t>
            </a:r>
            <a:r>
              <a:rPr lang="en-US" dirty="0" err="1" smtClean="0"/>
              <a:t>vêtements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magasins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Banana Republic, GAP, Penguin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grandes</a:t>
            </a:r>
            <a:r>
              <a:rPr lang="en-US" dirty="0" smtClean="0"/>
              <a:t> surfaces </a:t>
            </a:r>
            <a:r>
              <a:rPr lang="en-US" dirty="0" err="1" smtClean="0"/>
              <a:t>comme</a:t>
            </a:r>
            <a:r>
              <a:rPr lang="en-US" dirty="0" smtClean="0"/>
              <a:t> Macy’s </a:t>
            </a:r>
            <a:r>
              <a:rPr lang="en-US" dirty="0" err="1" smtClean="0"/>
              <a:t>ou</a:t>
            </a:r>
            <a:r>
              <a:rPr lang="en-US" dirty="0" smtClean="0"/>
              <a:t> Bloomingdales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7. </a:t>
            </a:r>
            <a:r>
              <a:rPr lang="en-US" dirty="0" err="1">
                <a:latin typeface="Arial Black" panose="020B0A04020102020204" pitchFamily="34" charset="0"/>
              </a:rPr>
              <a:t>Qu’est-ce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penses</a:t>
            </a:r>
            <a:r>
              <a:rPr lang="en-US" dirty="0">
                <a:latin typeface="Arial Black" panose="020B0A04020102020204" pitchFamily="34" charset="0"/>
              </a:rPr>
              <a:t> des </a:t>
            </a:r>
            <a:r>
              <a:rPr lang="en-US" dirty="0" err="1">
                <a:latin typeface="Arial Black" panose="020B0A04020102020204" pitchFamily="34" charset="0"/>
              </a:rPr>
              <a:t>Jeux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Olympiques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174"/>
            <a:ext cx="11353800" cy="5329825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err="1" smtClean="0"/>
              <a:t>L’athlétisme</a:t>
            </a:r>
            <a:r>
              <a:rPr lang="en-US" dirty="0" smtClean="0"/>
              <a:t> = track and field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médaille</a:t>
            </a:r>
            <a:r>
              <a:rPr lang="en-US" dirty="0" smtClean="0"/>
              <a:t> = medal</a:t>
            </a:r>
          </a:p>
          <a:p>
            <a:r>
              <a:rPr lang="en-US" dirty="0" err="1" smtClean="0"/>
              <a:t>Remporter</a:t>
            </a:r>
            <a:r>
              <a:rPr lang="en-US" dirty="0" smtClean="0"/>
              <a:t> = to won</a:t>
            </a:r>
          </a:p>
          <a:p>
            <a:r>
              <a:rPr lang="en-US" dirty="0" err="1" smtClean="0"/>
              <a:t>Gagner</a:t>
            </a:r>
            <a:r>
              <a:rPr lang="en-US" dirty="0" smtClean="0"/>
              <a:t> = to win</a:t>
            </a:r>
          </a:p>
          <a:p>
            <a:r>
              <a:rPr lang="en-US" dirty="0" smtClean="0"/>
              <a:t>Le marathon = marathon</a:t>
            </a:r>
          </a:p>
          <a:p>
            <a:r>
              <a:rPr lang="en-US" dirty="0" smtClean="0"/>
              <a:t>La natation = swimming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vélo</a:t>
            </a:r>
            <a:r>
              <a:rPr lang="en-US" dirty="0" smtClean="0"/>
              <a:t> = cycling</a:t>
            </a:r>
          </a:p>
          <a:p>
            <a:r>
              <a:rPr lang="en-US" dirty="0" smtClean="0"/>
              <a:t>Les raisons </a:t>
            </a:r>
            <a:r>
              <a:rPr lang="en-US" dirty="0" err="1" smtClean="0"/>
              <a:t>économiques</a:t>
            </a:r>
            <a:r>
              <a:rPr lang="en-US" dirty="0" smtClean="0"/>
              <a:t> = economic reasons</a:t>
            </a:r>
          </a:p>
          <a:p>
            <a:r>
              <a:rPr lang="en-US" dirty="0" err="1" smtClean="0"/>
              <a:t>Dépenser</a:t>
            </a:r>
            <a:r>
              <a:rPr lang="en-US" dirty="0" smtClean="0"/>
              <a:t> = to spend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investissements</a:t>
            </a:r>
            <a:r>
              <a:rPr lang="en-US" dirty="0" smtClean="0"/>
              <a:t> financiers = financial investment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tourisme</a:t>
            </a:r>
            <a:r>
              <a:rPr lang="en-US" dirty="0" smtClean="0"/>
              <a:t> = tourism</a:t>
            </a:r>
          </a:p>
          <a:p>
            <a:r>
              <a:rPr lang="en-US" dirty="0" err="1" smtClean="0"/>
              <a:t>Attirer</a:t>
            </a:r>
            <a:r>
              <a:rPr lang="en-US" dirty="0" smtClean="0"/>
              <a:t> = to attract</a:t>
            </a:r>
          </a:p>
          <a:p>
            <a:r>
              <a:rPr lang="en-US" dirty="0" smtClean="0"/>
              <a:t>Les tourists = </a:t>
            </a:r>
            <a:r>
              <a:rPr lang="en-US" dirty="0" err="1" smtClean="0"/>
              <a:t>toutists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revenus</a:t>
            </a:r>
            <a:r>
              <a:rPr lang="en-US" dirty="0" smtClean="0"/>
              <a:t> = revenue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valeur</a:t>
            </a:r>
            <a:r>
              <a:rPr lang="en-US" dirty="0" smtClean="0"/>
              <a:t> = value</a:t>
            </a:r>
          </a:p>
          <a:p>
            <a:r>
              <a:rPr lang="en-US" dirty="0" smtClean="0"/>
              <a:t>La construction = construction</a:t>
            </a:r>
          </a:p>
          <a:p>
            <a:r>
              <a:rPr lang="en-US" dirty="0" err="1" smtClean="0"/>
              <a:t>Construire</a:t>
            </a:r>
            <a:r>
              <a:rPr lang="en-US" dirty="0" smtClean="0"/>
              <a:t> = to construct</a:t>
            </a:r>
          </a:p>
          <a:p>
            <a:r>
              <a:rPr lang="en-US" dirty="0" err="1" smtClean="0"/>
              <a:t>S’entraîner</a:t>
            </a:r>
            <a:r>
              <a:rPr lang="en-US" dirty="0" smtClean="0"/>
              <a:t> = to train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récompenses</a:t>
            </a:r>
            <a:r>
              <a:rPr lang="en-US" dirty="0" smtClean="0"/>
              <a:t> = awards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avantage</a:t>
            </a:r>
            <a:r>
              <a:rPr lang="en-US" dirty="0" smtClean="0"/>
              <a:t> / un </a:t>
            </a:r>
            <a:r>
              <a:rPr lang="en-US" dirty="0" err="1" smtClean="0"/>
              <a:t>désavantage</a:t>
            </a:r>
            <a:r>
              <a:rPr lang="en-US" dirty="0" smtClean="0"/>
              <a:t> = advantage/disadvantage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patriotisme</a:t>
            </a:r>
            <a:r>
              <a:rPr lang="en-US" dirty="0" smtClean="0"/>
              <a:t> = patriotism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nationalisme</a:t>
            </a:r>
            <a:r>
              <a:rPr lang="en-US" dirty="0" smtClean="0"/>
              <a:t> = nationalism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zèle</a:t>
            </a:r>
            <a:r>
              <a:rPr lang="en-US" dirty="0" smtClean="0"/>
              <a:t> = zeal</a:t>
            </a:r>
          </a:p>
          <a:p>
            <a:r>
              <a:rPr lang="en-US" dirty="0" err="1" smtClean="0"/>
              <a:t>Excessif</a:t>
            </a:r>
            <a:r>
              <a:rPr lang="en-US" dirty="0" smtClean="0"/>
              <a:t>/</a:t>
            </a:r>
            <a:r>
              <a:rPr lang="en-US" dirty="0" err="1" smtClean="0"/>
              <a:t>ve</a:t>
            </a:r>
            <a:r>
              <a:rPr lang="en-US" dirty="0" smtClean="0"/>
              <a:t> = excessive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1419</Words>
  <Application>Microsoft Office PowerPoint</Application>
  <PresentationFormat>Widescreen</PresentationFormat>
  <Paragraphs>224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Speaking Assessment Questions</vt:lpstr>
      <vt:lpstr>1. Quelle est ton opinion sur les dernières élections présidentielles? </vt:lpstr>
      <vt:lpstr>2. Si tu voulais être candidat pour les élections, quel serait ton programme électoral? </vt:lpstr>
      <vt:lpstr>3. Quelle est la définition d’une dictature à ton avis? </vt:lpstr>
      <vt:lpstr>4. Quels sont les principaux soucis de la société américaine aujourd’hui? </vt:lpstr>
      <vt:lpstr>5. Quelle est l’importance des médias dans la société moderne? </vt:lpstr>
      <vt:lpstr>6. Donne-moi une description de ton look. </vt:lpstr>
      <vt:lpstr>6. Donne-moi une description de ton look. (Réponse de Mr Oliver) </vt:lpstr>
      <vt:lpstr>7. Qu’est-ce que tu penses des Jeux Olympiques? </vt:lpstr>
      <vt:lpstr>8. Qu’est-ce que tu ne peux pas t’empêcher de faire? </vt:lpstr>
      <vt:lpstr>8. Qu’est-ce que tu ne peux pas t’empêcher de faire? (Réponse de Mr Oliver)</vt:lpstr>
      <vt:lpstr>9. Pour avoir une bonne amitié, qu’est-ce qu’il faut avoir? </vt:lpstr>
      <vt:lpstr>10. Quels sont les bons sujets de conversation à table, à ton avis?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Assessment Questions</dc:title>
  <dc:creator>Oliver, Robin</dc:creator>
  <cp:lastModifiedBy>Oliver, Robin</cp:lastModifiedBy>
  <cp:revision>23</cp:revision>
  <dcterms:created xsi:type="dcterms:W3CDTF">2017-01-24T14:43:36Z</dcterms:created>
  <dcterms:modified xsi:type="dcterms:W3CDTF">2017-01-30T16:23:06Z</dcterms:modified>
</cp:coreProperties>
</file>