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BF95-8334-481E-9B5E-015A1CEC33B4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F020-6C1A-4A05-B8E9-37D61DD4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9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BF95-8334-481E-9B5E-015A1CEC33B4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F020-6C1A-4A05-B8E9-37D61DD4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38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BF95-8334-481E-9B5E-015A1CEC33B4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F020-6C1A-4A05-B8E9-37D61DD4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4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BF95-8334-481E-9B5E-015A1CEC33B4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F020-6C1A-4A05-B8E9-37D61DD4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05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BF95-8334-481E-9B5E-015A1CEC33B4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F020-6C1A-4A05-B8E9-37D61DD4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60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BF95-8334-481E-9B5E-015A1CEC33B4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F020-6C1A-4A05-B8E9-37D61DD4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81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BF95-8334-481E-9B5E-015A1CEC33B4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F020-6C1A-4A05-B8E9-37D61DD4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BF95-8334-481E-9B5E-015A1CEC33B4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F020-6C1A-4A05-B8E9-37D61DD4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7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BF95-8334-481E-9B5E-015A1CEC33B4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F020-6C1A-4A05-B8E9-37D61DD4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BF95-8334-481E-9B5E-015A1CEC33B4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F020-6C1A-4A05-B8E9-37D61DD4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79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BF95-8334-481E-9B5E-015A1CEC33B4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F020-6C1A-4A05-B8E9-37D61DD4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1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4BF95-8334-481E-9B5E-015A1CEC33B4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3F020-6C1A-4A05-B8E9-37D61DD4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2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Un </a:t>
            </a:r>
            <a:r>
              <a:rPr lang="en-US" dirty="0" err="1" smtClean="0">
                <a:latin typeface="Arial Black" panose="020B0A04020102020204" pitchFamily="34" charset="0"/>
              </a:rPr>
              <a:t>défilé</a:t>
            </a:r>
            <a:r>
              <a:rPr lang="en-US" dirty="0" smtClean="0">
                <a:latin typeface="Arial Black" panose="020B0A04020102020204" pitchFamily="34" charset="0"/>
              </a:rPr>
              <a:t> de mode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7" y="2396648"/>
            <a:ext cx="2172377" cy="12219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5157" y="3391953"/>
            <a:ext cx="2201251" cy="33051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428" y="3936052"/>
            <a:ext cx="4908454" cy="27610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5940" y="2379183"/>
            <a:ext cx="1459684" cy="10947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849" y="142527"/>
            <a:ext cx="3639835" cy="20992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527"/>
            <a:ext cx="4723300" cy="209924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940" y="142527"/>
            <a:ext cx="3670060" cy="206440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72" y="3936052"/>
            <a:ext cx="4424479" cy="276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8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208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 Black" panose="020B0A04020102020204" pitchFamily="34" charset="0"/>
              </a:rPr>
              <a:t>VOUS</a:t>
            </a:r>
            <a:r>
              <a:rPr lang="en-US" sz="3600" dirty="0" smtClean="0">
                <a:latin typeface="Arial Black" panose="020B0A04020102020204" pitchFamily="34" charset="0"/>
              </a:rPr>
              <a:t> </a:t>
            </a:r>
            <a:r>
              <a:rPr lang="en-US" sz="3600" dirty="0" err="1" smtClean="0">
                <a:latin typeface="Arial Black" panose="020B0A04020102020204" pitchFamily="34" charset="0"/>
              </a:rPr>
              <a:t>allez</a:t>
            </a:r>
            <a:r>
              <a:rPr lang="en-US" sz="3600" dirty="0" smtClean="0">
                <a:latin typeface="Arial Black" panose="020B0A04020102020204" pitchFamily="34" charset="0"/>
              </a:rPr>
              <a:t> faire un </a:t>
            </a:r>
            <a:r>
              <a:rPr lang="en-US" sz="3600" dirty="0" err="1" smtClean="0">
                <a:latin typeface="Arial Black" panose="020B0A04020102020204" pitchFamily="34" charset="0"/>
              </a:rPr>
              <a:t>défilé</a:t>
            </a:r>
            <a:r>
              <a:rPr lang="en-US" sz="3600" dirty="0" smtClean="0">
                <a:latin typeface="Arial Black" panose="020B0A04020102020204" pitchFamily="34" charset="0"/>
              </a:rPr>
              <a:t> de mode en </a:t>
            </a:r>
            <a:r>
              <a:rPr lang="en-US" sz="3600" dirty="0" err="1" smtClean="0">
                <a:latin typeface="Arial Black" panose="020B0A04020102020204" pitchFamily="34" charset="0"/>
              </a:rPr>
              <a:t>classe</a:t>
            </a:r>
            <a:r>
              <a:rPr lang="en-US" sz="3600" dirty="0" smtClean="0">
                <a:latin typeface="Arial Black" panose="020B0A04020102020204" pitchFamily="34" charset="0"/>
              </a:rPr>
              <a:t>!!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625" y="1002082"/>
            <a:ext cx="11891375" cy="585591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>
                <a:latin typeface="Arial Black" panose="020B0A04020102020204" pitchFamily="34" charset="0"/>
              </a:rPr>
              <a:t>Vous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allez</a:t>
            </a:r>
            <a:r>
              <a:rPr lang="en-US" dirty="0" smtClean="0">
                <a:latin typeface="Arial Black" panose="020B0A04020102020204" pitchFamily="34" charset="0"/>
              </a:rPr>
              <a:t> faire un </a:t>
            </a:r>
            <a:r>
              <a:rPr lang="en-US" dirty="0" err="1" smtClean="0">
                <a:latin typeface="Arial Black" panose="020B0A04020102020204" pitchFamily="34" charset="0"/>
              </a:rPr>
              <a:t>défilé</a:t>
            </a:r>
            <a:r>
              <a:rPr lang="en-US" dirty="0" smtClean="0">
                <a:latin typeface="Arial Black" panose="020B0A04020102020204" pitchFamily="34" charset="0"/>
              </a:rPr>
              <a:t> de mode en </a:t>
            </a:r>
            <a:r>
              <a:rPr lang="en-US" dirty="0" err="1" smtClean="0">
                <a:latin typeface="Arial Black" panose="020B0A04020102020204" pitchFamily="34" charset="0"/>
              </a:rPr>
              <a:t>petits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groupes</a:t>
            </a:r>
            <a:r>
              <a:rPr lang="en-US" dirty="0" smtClean="0">
                <a:latin typeface="Arial Black" panose="020B0A04020102020204" pitchFamily="34" charset="0"/>
              </a:rPr>
              <a:t> (4 </a:t>
            </a:r>
            <a:r>
              <a:rPr lang="en-US" dirty="0" err="1" smtClean="0">
                <a:latin typeface="Arial Black" panose="020B0A04020102020204" pitchFamily="34" charset="0"/>
              </a:rPr>
              <a:t>personnes</a:t>
            </a:r>
            <a:r>
              <a:rPr lang="en-US" dirty="0" smtClean="0">
                <a:latin typeface="Arial Black" panose="020B0A04020102020204" pitchFamily="34" charset="0"/>
              </a:rPr>
              <a:t> max)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Arial Black" panose="020B0A04020102020204" pitchFamily="34" charset="0"/>
              </a:rPr>
              <a:t>Chaque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personne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va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être</a:t>
            </a:r>
            <a:r>
              <a:rPr lang="en-US" dirty="0" smtClean="0">
                <a:latin typeface="Arial Black" panose="020B0A04020102020204" pitchFamily="34" charset="0"/>
              </a:rPr>
              <a:t> mannequin ET </a:t>
            </a:r>
            <a:r>
              <a:rPr lang="en-US" dirty="0" err="1" smtClean="0">
                <a:latin typeface="Arial Black" panose="020B0A04020102020204" pitchFamily="34" charset="0"/>
              </a:rPr>
              <a:t>présentateur</a:t>
            </a:r>
            <a:endParaRPr lang="en-US" dirty="0" smtClean="0"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Arial Black" panose="020B0A04020102020204" pitchFamily="34" charset="0"/>
              </a:rPr>
              <a:t>Travaillez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soigneusement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sur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ce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que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vous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allez</a:t>
            </a:r>
            <a:r>
              <a:rPr lang="en-US" dirty="0" smtClean="0">
                <a:latin typeface="Arial Black" panose="020B0A04020102020204" pitchFamily="34" charset="0"/>
              </a:rPr>
              <a:t> dire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Arial Black" panose="020B0A04020102020204" pitchFamily="34" charset="0"/>
              </a:rPr>
              <a:t>Utilisez</a:t>
            </a:r>
            <a:r>
              <a:rPr lang="en-US" dirty="0" smtClean="0">
                <a:latin typeface="Arial Black" panose="020B0A04020102020204" pitchFamily="34" charset="0"/>
              </a:rPr>
              <a:t> le </a:t>
            </a:r>
            <a:r>
              <a:rPr lang="en-US" dirty="0" err="1" smtClean="0">
                <a:latin typeface="Arial Black" panose="020B0A04020102020204" pitchFamily="34" charset="0"/>
              </a:rPr>
              <a:t>vocabulaire</a:t>
            </a:r>
            <a:r>
              <a:rPr lang="en-US" dirty="0" smtClean="0">
                <a:latin typeface="Arial Black" panose="020B0A04020102020204" pitchFamily="34" charset="0"/>
              </a:rPr>
              <a:t> de </a:t>
            </a:r>
            <a:r>
              <a:rPr lang="en-US" dirty="0" err="1" smtClean="0">
                <a:latin typeface="Arial Black" panose="020B0A04020102020204" pitchFamily="34" charset="0"/>
              </a:rPr>
              <a:t>l’Unité</a:t>
            </a:r>
            <a:r>
              <a:rPr lang="en-US" dirty="0" smtClean="0">
                <a:latin typeface="Arial Black" panose="020B0A04020102020204" pitchFamily="34" charset="0"/>
              </a:rPr>
              <a:t> 6 pour </a:t>
            </a:r>
            <a:r>
              <a:rPr lang="en-US" dirty="0" err="1" smtClean="0">
                <a:latin typeface="Arial Black" panose="020B0A04020102020204" pitchFamily="34" charset="0"/>
              </a:rPr>
              <a:t>ajouter</a:t>
            </a:r>
            <a:r>
              <a:rPr lang="en-US" dirty="0" smtClean="0">
                <a:latin typeface="Arial Black" panose="020B0A04020102020204" pitchFamily="34" charset="0"/>
              </a:rPr>
              <a:t> un + à </a:t>
            </a:r>
            <a:r>
              <a:rPr lang="en-US" dirty="0" err="1" smtClean="0">
                <a:latin typeface="Arial Black" panose="020B0A04020102020204" pitchFamily="34" charset="0"/>
              </a:rPr>
              <a:t>votre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présentation</a:t>
            </a:r>
            <a:endParaRPr lang="en-US" dirty="0" smtClean="0"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Arial Black" panose="020B0A04020102020204" pitchFamily="34" charset="0"/>
              </a:rPr>
              <a:t>Choisissez</a:t>
            </a:r>
            <a:r>
              <a:rPr lang="en-US" dirty="0" smtClean="0">
                <a:latin typeface="Arial Black" panose="020B0A04020102020204" pitchFamily="34" charset="0"/>
              </a:rPr>
              <a:t> de la </a:t>
            </a:r>
            <a:r>
              <a:rPr lang="en-US" dirty="0" err="1" smtClean="0">
                <a:latin typeface="Arial Black" panose="020B0A04020102020204" pitchFamily="34" charset="0"/>
              </a:rPr>
              <a:t>musique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choisissez</a:t>
            </a:r>
            <a:r>
              <a:rPr lang="en-US" dirty="0" smtClean="0">
                <a:latin typeface="Arial Black" panose="020B0A04020102020204" pitchFamily="34" charset="0"/>
              </a:rPr>
              <a:t> un </a:t>
            </a:r>
            <a:r>
              <a:rPr lang="en-US" dirty="0" err="1" smtClean="0">
                <a:latin typeface="Arial Black" panose="020B0A04020102020204" pitchFamily="34" charset="0"/>
              </a:rPr>
              <a:t>thème</a:t>
            </a:r>
            <a:r>
              <a:rPr lang="en-US" dirty="0" smtClean="0">
                <a:latin typeface="Arial Black" panose="020B0A04020102020204" pitchFamily="34" charset="0"/>
              </a:rPr>
              <a:t> (</a:t>
            </a:r>
            <a:r>
              <a:rPr lang="en-US" dirty="0" err="1" smtClean="0">
                <a:latin typeface="Arial Black" panose="020B0A04020102020204" pitchFamily="34" charset="0"/>
              </a:rPr>
              <a:t>j’ai</a:t>
            </a:r>
            <a:r>
              <a:rPr lang="en-US" dirty="0" smtClean="0">
                <a:latin typeface="Arial Black" panose="020B0A04020102020204" pitchFamily="34" charset="0"/>
              </a:rPr>
              <a:t> de la lumière </a:t>
            </a:r>
            <a:r>
              <a:rPr lang="en-US" dirty="0" err="1" smtClean="0">
                <a:latin typeface="Arial Black" panose="020B0A04020102020204" pitchFamily="34" charset="0"/>
              </a:rPr>
              <a:t>stroboscopique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vous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voulez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l’utiliser</a:t>
            </a:r>
            <a:r>
              <a:rPr lang="en-US" dirty="0" smtClean="0">
                <a:latin typeface="Arial Black" panose="020B0A040201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dirty="0" err="1" smtClean="0">
                <a:latin typeface="Arial Black" panose="020B0A04020102020204" pitchFamily="34" charset="0"/>
              </a:rPr>
              <a:t>Vous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devez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trouver</a:t>
            </a:r>
            <a:r>
              <a:rPr lang="en-US" dirty="0" smtClean="0">
                <a:latin typeface="Arial Black" panose="020B0A04020102020204" pitchFamily="34" charset="0"/>
              </a:rPr>
              <a:t> un nom </a:t>
            </a:r>
            <a:r>
              <a:rPr lang="en-US" dirty="0" err="1" smtClean="0">
                <a:latin typeface="Arial Black" panose="020B0A04020102020204" pitchFamily="34" charset="0"/>
              </a:rPr>
              <a:t>créatif</a:t>
            </a:r>
            <a:r>
              <a:rPr lang="en-US" dirty="0" smtClean="0">
                <a:latin typeface="Arial Black" panose="020B0A04020102020204" pitchFamily="34" charset="0"/>
              </a:rPr>
              <a:t> pour </a:t>
            </a:r>
            <a:r>
              <a:rPr lang="en-US" dirty="0" err="1" smtClean="0">
                <a:latin typeface="Arial Black" panose="020B0A04020102020204" pitchFamily="34" charset="0"/>
              </a:rPr>
              <a:t>votre</a:t>
            </a:r>
            <a:r>
              <a:rPr lang="en-US" dirty="0" smtClean="0">
                <a:latin typeface="Arial Black" panose="020B0A04020102020204" pitchFamily="34" charset="0"/>
              </a:rPr>
              <a:t> “</a:t>
            </a:r>
            <a:r>
              <a:rPr lang="en-US" dirty="0" err="1" smtClean="0">
                <a:latin typeface="Arial Black" panose="020B0A04020102020204" pitchFamily="34" charset="0"/>
              </a:rPr>
              <a:t>Maison</a:t>
            </a:r>
            <a:r>
              <a:rPr lang="en-US" dirty="0" smtClean="0">
                <a:latin typeface="Arial Black" panose="020B0A04020102020204" pitchFamily="34" charset="0"/>
              </a:rPr>
              <a:t> de Mode”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15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89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Un défilé de mode</vt:lpstr>
      <vt:lpstr>VOUS allez faire un défilé de mode en classe!!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défilé de mode</dc:title>
  <dc:creator>Oliver, Robin</dc:creator>
  <cp:lastModifiedBy>Oliver, Robin</cp:lastModifiedBy>
  <cp:revision>2</cp:revision>
  <dcterms:created xsi:type="dcterms:W3CDTF">2017-02-16T14:51:32Z</dcterms:created>
  <dcterms:modified xsi:type="dcterms:W3CDTF">2017-02-16T14:59:14Z</dcterms:modified>
</cp:coreProperties>
</file>