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77" autoAdjust="0"/>
    <p:restoredTop sz="94746" autoAdjust="0"/>
  </p:normalViewPr>
  <p:slideViewPr>
    <p:cSldViewPr>
      <p:cViewPr varScale="1">
        <p:scale>
          <a:sx n="75" d="100"/>
          <a:sy n="75" d="100"/>
        </p:scale>
        <p:origin x="-4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945576DC-B40A-41CA-87A9-66C2DB5C45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5616F977-A283-49F7-AF24-B1CE56EBA6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740632-A6AE-4562-A46B-F136DB68CD88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 corps </a:t>
            </a:r>
            <a:r>
              <a:rPr lang="en-US" dirty="0" err="1" smtClean="0"/>
              <a:t>humain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B67B1-5394-46F3-99DD-EA017A1CFF3B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pieds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B2A4DE-9D38-470F-878B-02A908D0AD4E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1D62B0-B930-4557-AB07-90D5E56AFC97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A556CF-0190-41BB-9F07-30A2681C3A01}" type="slidenum">
              <a:rPr lang="en-US"/>
              <a:pPr/>
              <a:t>7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 muslo  La rodilla  La pantorrilla   El tobillo  El pie  Los dedos del pie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7CAF7-4E08-4FF4-B941-CD528E4902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9133A-7957-4E05-B027-0CCEBD4992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7A100-7CF2-4C8B-A311-E905129DE8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B0AC2-7E7F-472C-AE2F-D7563BE423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59DF5-B880-485F-9194-1A24D93B78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9CF6E-3341-4E44-8BEC-791A6A7619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387FD-12EB-4561-82A1-BE4FDF635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7D695-BA34-4891-87F6-2533D91E9D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9A30F-E5B0-402C-BDBA-DDCC84C42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95B70-4611-44F0-8339-CB01B43A67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98FDF-C9B2-4398-98BC-E3B903FB58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ABCCCE61-1BCA-4B1D-A349-479511114B8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tags" Target="../tags/tag8.xml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2743200" y="2743200"/>
            <a:ext cx="37242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Le Corps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Humain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pic>
        <p:nvPicPr>
          <p:cNvPr id="6151" name="Picture 7" descr="j00786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1524000"/>
            <a:ext cx="3213100" cy="393541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125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1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4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304800"/>
            <a:ext cx="2798763" cy="6019800"/>
          </a:xfrm>
          <a:prstGeom prst="rect">
            <a:avLst/>
          </a:prstGeom>
          <a:noFill/>
        </p:spPr>
      </p:pic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2971800" y="685800"/>
            <a:ext cx="1219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676400" y="457200"/>
            <a:ext cx="1228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s-ES_tradnl" b="0" dirty="0" smtClean="0"/>
              <a:t>La  </a:t>
            </a:r>
            <a:r>
              <a:rPr lang="es-ES_tradnl" b="0" dirty="0" err="1" smtClean="0"/>
              <a:t>tête</a:t>
            </a:r>
            <a:endParaRPr lang="es-ES_tradnl" b="0" dirty="0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3048000" y="1143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981200" y="990600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s-ES_tradnl" b="0" dirty="0" smtClean="0"/>
              <a:t>Le </a:t>
            </a:r>
            <a:r>
              <a:rPr lang="es-ES_tradnl" b="0" dirty="0" err="1" smtClean="0"/>
              <a:t>cou</a:t>
            </a:r>
            <a:endParaRPr lang="es-ES_tradnl" b="0" dirty="0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H="1">
            <a:off x="2514600" y="16002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914400" y="1524000"/>
            <a:ext cx="15144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s-ES_tradnl" b="0" dirty="0" smtClean="0"/>
              <a:t>Une </a:t>
            </a:r>
            <a:r>
              <a:rPr lang="es-ES_tradnl" b="0" dirty="0" err="1" smtClean="0"/>
              <a:t>épaule</a:t>
            </a:r>
            <a:endParaRPr lang="es-ES_tradnl" b="0" dirty="0"/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4038600" y="1524000"/>
            <a:ext cx="9144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H="1">
            <a:off x="2133600" y="1676400"/>
            <a:ext cx="2057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990600" y="1905000"/>
            <a:ext cx="1261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s-ES_tradnl" b="0" dirty="0" smtClean="0"/>
              <a:t>La </a:t>
            </a:r>
            <a:r>
              <a:rPr lang="es-ES_tradnl" b="0" dirty="0" err="1" smtClean="0"/>
              <a:t>poitrine</a:t>
            </a:r>
            <a:endParaRPr lang="es-ES_tradnl" b="0" dirty="0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 flipH="1">
            <a:off x="2057400" y="21336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flipH="1">
            <a:off x="2057400" y="2362200"/>
            <a:ext cx="3352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762000" y="2438400"/>
            <a:ext cx="1479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s-ES_tradnl" b="0" dirty="0" smtClean="0"/>
              <a:t>Les </a:t>
            </a:r>
            <a:r>
              <a:rPr lang="es-ES_tradnl" b="0" dirty="0" err="1" smtClean="0"/>
              <a:t>bras</a:t>
            </a:r>
            <a:r>
              <a:rPr lang="es-ES_tradnl" b="0" dirty="0" smtClean="0"/>
              <a:t> (m)</a:t>
            </a:r>
            <a:endParaRPr lang="es-ES_tradnl" b="0" dirty="0"/>
          </a:p>
        </p:txBody>
      </p:sp>
      <p:sp>
        <p:nvSpPr>
          <p:cNvPr id="2068" name="Oval 20"/>
          <p:cNvSpPr>
            <a:spLocks noChangeArrowheads="1"/>
          </p:cNvSpPr>
          <p:nvPr/>
        </p:nvSpPr>
        <p:spPr bwMode="auto">
          <a:xfrm>
            <a:off x="3581400" y="2438400"/>
            <a:ext cx="2286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 flipH="1">
            <a:off x="2057400" y="2667000"/>
            <a:ext cx="1524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1066800" y="2819400"/>
            <a:ext cx="1133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s-ES_tradnl" b="0" dirty="0" smtClean="0"/>
              <a:t>Le </a:t>
            </a:r>
            <a:r>
              <a:rPr lang="es-ES_tradnl" b="0" dirty="0" err="1" smtClean="0"/>
              <a:t>coude</a:t>
            </a:r>
            <a:endParaRPr lang="es-ES_tradnl" b="0" dirty="0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 flipH="1">
            <a:off x="2286000" y="34290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 flipH="1">
            <a:off x="2438400" y="3429000"/>
            <a:ext cx="3124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838200" y="3276600"/>
            <a:ext cx="15183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s-ES_tradnl" b="0" dirty="0" smtClean="0"/>
              <a:t>Les </a:t>
            </a:r>
            <a:r>
              <a:rPr lang="es-ES_tradnl" b="0" dirty="0" err="1" smtClean="0"/>
              <a:t>mains</a:t>
            </a:r>
            <a:r>
              <a:rPr lang="es-ES_tradnl" b="0" dirty="0" smtClean="0"/>
              <a:t> (f)</a:t>
            </a:r>
            <a:endParaRPr lang="es-ES_tradnl" b="0" dirty="0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4648200" y="25146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6477000" y="2514600"/>
            <a:ext cx="16338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s-ES_tradnl" b="0" dirty="0" err="1" smtClean="0"/>
              <a:t>L’estomac</a:t>
            </a:r>
            <a:r>
              <a:rPr lang="es-ES_tradnl" b="0" dirty="0" smtClean="0"/>
              <a:t> (m)</a:t>
            </a:r>
            <a:endParaRPr lang="es-ES_tradnl" b="0" dirty="0"/>
          </a:p>
        </p:txBody>
      </p:sp>
      <p:sp>
        <p:nvSpPr>
          <p:cNvPr id="2078" name="Oval 30"/>
          <p:cNvSpPr>
            <a:spLocks noChangeArrowheads="1"/>
          </p:cNvSpPr>
          <p:nvPr/>
        </p:nvSpPr>
        <p:spPr bwMode="auto">
          <a:xfrm>
            <a:off x="3810000" y="2895600"/>
            <a:ext cx="1447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4876800" y="3048000"/>
            <a:ext cx="2209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7086600" y="3124200"/>
            <a:ext cx="9797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b="0" dirty="0" smtClean="0"/>
              <a:t>La </a:t>
            </a:r>
            <a:r>
              <a:rPr lang="en-US" b="0" dirty="0" err="1" smtClean="0"/>
              <a:t>taille</a:t>
            </a:r>
            <a:endParaRPr lang="en-US" b="0" dirty="0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 flipH="1">
            <a:off x="2514600" y="38100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1447800" y="3733800"/>
            <a:ext cx="11592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b="0" dirty="0" smtClean="0"/>
              <a:t>La cuisse</a:t>
            </a:r>
            <a:endParaRPr lang="en-US" b="0" dirty="0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 flipH="1">
            <a:off x="2438400" y="4114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 flipH="1">
            <a:off x="2362200" y="4191000"/>
            <a:ext cx="2514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990600" y="4267200"/>
            <a:ext cx="16466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b="0" dirty="0" smtClean="0"/>
              <a:t>Les </a:t>
            </a:r>
            <a:r>
              <a:rPr lang="en-US" b="0" dirty="0" err="1" smtClean="0"/>
              <a:t>jambes</a:t>
            </a:r>
            <a:r>
              <a:rPr lang="en-US" b="0" dirty="0" smtClean="0"/>
              <a:t> (f)</a:t>
            </a:r>
            <a:endParaRPr lang="en-US" b="0" dirty="0"/>
          </a:p>
        </p:txBody>
      </p:sp>
      <p:sp>
        <p:nvSpPr>
          <p:cNvPr id="2086" name="Oval 38"/>
          <p:cNvSpPr>
            <a:spLocks noChangeArrowheads="1"/>
          </p:cNvSpPr>
          <p:nvPr/>
        </p:nvSpPr>
        <p:spPr bwMode="auto">
          <a:xfrm>
            <a:off x="39624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Oval 39"/>
          <p:cNvSpPr>
            <a:spLocks noChangeArrowheads="1"/>
          </p:cNvSpPr>
          <p:nvPr/>
        </p:nvSpPr>
        <p:spPr bwMode="auto">
          <a:xfrm>
            <a:off x="49530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 flipV="1">
            <a:off x="4191000" y="4419600"/>
            <a:ext cx="2133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 flipV="1">
            <a:off x="5181600" y="44196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6400800" y="4191000"/>
            <a:ext cx="17876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b="0" dirty="0" smtClean="0"/>
              <a:t>Les </a:t>
            </a:r>
            <a:r>
              <a:rPr lang="en-US" b="0" dirty="0" err="1" smtClean="0"/>
              <a:t>genoux</a:t>
            </a:r>
            <a:r>
              <a:rPr lang="en-US" b="0" dirty="0" smtClean="0"/>
              <a:t> (m)</a:t>
            </a:r>
            <a:endParaRPr lang="en-US" b="0" dirty="0"/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flipH="1">
            <a:off x="2590800" y="4876800"/>
            <a:ext cx="1676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1143000" y="4800600"/>
            <a:ext cx="1120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b="0" dirty="0" smtClean="0"/>
              <a:t>Le </a:t>
            </a:r>
            <a:r>
              <a:rPr lang="en-US" b="0" dirty="0" err="1" smtClean="0"/>
              <a:t>mollet</a:t>
            </a:r>
            <a:endParaRPr lang="en-US" b="0" dirty="0"/>
          </a:p>
        </p:txBody>
      </p:sp>
      <p:sp>
        <p:nvSpPr>
          <p:cNvPr id="2093" name="Oval 45"/>
          <p:cNvSpPr>
            <a:spLocks noChangeArrowheads="1"/>
          </p:cNvSpPr>
          <p:nvPr/>
        </p:nvSpPr>
        <p:spPr bwMode="auto">
          <a:xfrm>
            <a:off x="5029200" y="5715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 flipV="1">
            <a:off x="5105400" y="5334000"/>
            <a:ext cx="1524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6629400" y="5029200"/>
            <a:ext cx="12747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b="0" dirty="0" smtClean="0"/>
              <a:t>La </a:t>
            </a:r>
            <a:r>
              <a:rPr lang="en-US" b="0" dirty="0" err="1" smtClean="0"/>
              <a:t>cheville</a:t>
            </a:r>
            <a:endParaRPr lang="en-US" b="0" dirty="0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 flipH="1" flipV="1">
            <a:off x="2667000" y="5791200"/>
            <a:ext cx="1447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 flipH="1" flipV="1">
            <a:off x="2590800" y="5791200"/>
            <a:ext cx="2514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1600200" y="5562600"/>
            <a:ext cx="15824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b="0" dirty="0" smtClean="0"/>
              <a:t>Les </a:t>
            </a:r>
            <a:r>
              <a:rPr lang="en-US" b="0" dirty="0" err="1" smtClean="0"/>
              <a:t>pieds</a:t>
            </a:r>
            <a:r>
              <a:rPr lang="en-US" b="0" dirty="0" smtClean="0"/>
              <a:t> (m)</a:t>
            </a:r>
            <a:endParaRPr lang="en-US" b="0" dirty="0"/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5867400" y="226239"/>
            <a:ext cx="216726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s-NI" u="sng" dirty="0" smtClean="0"/>
              <a:t>LE CORPS HUMAIN</a:t>
            </a:r>
            <a:endParaRPr lang="en-US" u="sng" dirty="0"/>
          </a:p>
          <a:p>
            <a:pPr eaLnBrk="0" hangingPunct="0"/>
            <a:endParaRPr lang="en-US" b="0" dirty="0"/>
          </a:p>
        </p:txBody>
      </p:sp>
    </p:spTree>
    <p:custDataLst>
      <p:tags r:id="rId1"/>
    </p:custDataLst>
  </p:cSld>
  <p:clrMapOvr>
    <a:masterClrMapping/>
  </p:clrMapOvr>
  <p:transition spd="med" advTm="664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2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2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6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2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8" dur="20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3" dur="20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4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4" dur="2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9" dur="20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0" dur="20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1" dur="5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6" dur="20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7" dur="20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2" dur="20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/>
      <p:bldP spid="2055" grpId="0" animBg="1"/>
      <p:bldP spid="2056" grpId="0"/>
      <p:bldP spid="2057" grpId="0" animBg="1"/>
      <p:bldP spid="2059" grpId="0"/>
      <p:bldP spid="2060" grpId="0" animBg="1"/>
      <p:bldP spid="2061" grpId="0" animBg="1"/>
      <p:bldP spid="2062" grpId="0"/>
      <p:bldP spid="2064" grpId="0" animBg="1"/>
      <p:bldP spid="2065" grpId="0" animBg="1"/>
      <p:bldP spid="2066" grpId="0"/>
      <p:bldP spid="2068" grpId="0" animBg="1"/>
      <p:bldP spid="2069" grpId="0" animBg="1"/>
      <p:bldP spid="2070" grpId="0"/>
      <p:bldP spid="2071" grpId="0" animBg="1"/>
      <p:bldP spid="2072" grpId="0" animBg="1"/>
      <p:bldP spid="2073" grpId="0"/>
      <p:bldP spid="2074" grpId="0" animBg="1"/>
      <p:bldP spid="2075" grpId="0"/>
      <p:bldP spid="2078" grpId="0" animBg="1"/>
      <p:bldP spid="2079" grpId="0" animBg="1"/>
      <p:bldP spid="2080" grpId="0"/>
      <p:bldP spid="2081" grpId="0" animBg="1"/>
      <p:bldP spid="2082" grpId="0"/>
      <p:bldP spid="2083" grpId="0" animBg="1"/>
      <p:bldP spid="2084" grpId="0" animBg="1"/>
      <p:bldP spid="2085" grpId="0"/>
      <p:bldP spid="2086" grpId="0" animBg="1"/>
      <p:bldP spid="2087" grpId="0" animBg="1"/>
      <p:bldP spid="2088" grpId="0" animBg="1"/>
      <p:bldP spid="2089" grpId="0" animBg="1"/>
      <p:bldP spid="2090" grpId="0"/>
      <p:bldP spid="2091" grpId="0" animBg="1"/>
      <p:bldP spid="2092" grpId="0"/>
      <p:bldP spid="2093" grpId="0" animBg="1"/>
      <p:bldP spid="2094" grpId="0" animBg="1"/>
      <p:bldP spid="2095" grpId="0"/>
      <p:bldP spid="2096" grpId="0" animBg="1"/>
      <p:bldP spid="2097" grpId="0" animBg="1"/>
      <p:bldP spid="2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1066800"/>
            <a:ext cx="3078163" cy="4840288"/>
          </a:xfrm>
          <a:prstGeom prst="rect">
            <a:avLst/>
          </a:prstGeom>
          <a:noFill/>
        </p:spPr>
      </p:pic>
      <p:sp>
        <p:nvSpPr>
          <p:cNvPr id="8197" name="Line 5"/>
          <p:cNvSpPr>
            <a:spLocks noChangeShapeType="1"/>
          </p:cNvSpPr>
          <p:nvPr/>
        </p:nvSpPr>
        <p:spPr bwMode="auto">
          <a:xfrm flipH="1" flipV="1">
            <a:off x="2590800" y="11430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676400" y="990600"/>
            <a:ext cx="18902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b="0" dirty="0" smtClean="0"/>
              <a:t>Les </a:t>
            </a:r>
            <a:r>
              <a:rPr lang="en-US" b="0" dirty="0" err="1" smtClean="0"/>
              <a:t>cheveux</a:t>
            </a:r>
            <a:r>
              <a:rPr lang="en-US" b="0" dirty="0" smtClean="0"/>
              <a:t> (m)</a:t>
            </a:r>
            <a:endParaRPr lang="en-US" b="0" dirty="0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 flipV="1">
            <a:off x="2438400" y="2057400"/>
            <a:ext cx="2057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295400" y="1828800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b="0" dirty="0" smtClean="0"/>
              <a:t>Le front</a:t>
            </a:r>
            <a:endParaRPr lang="en-US" b="0" dirty="0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4343400" y="2057400"/>
            <a:ext cx="2819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5334000" y="2133600"/>
            <a:ext cx="1828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7162800" y="1828800"/>
            <a:ext cx="1518364" cy="72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b="0" dirty="0" smtClean="0"/>
              <a:t>Les </a:t>
            </a:r>
            <a:r>
              <a:rPr lang="en-US" b="0" dirty="0" err="1" smtClean="0"/>
              <a:t>yeux</a:t>
            </a:r>
            <a:r>
              <a:rPr lang="en-US" b="0" dirty="0" smtClean="0"/>
              <a:t> (m</a:t>
            </a:r>
            <a:r>
              <a:rPr lang="en-US" b="0" dirty="0" smtClean="0"/>
              <a:t>)</a:t>
            </a:r>
          </a:p>
          <a:p>
            <a:pPr>
              <a:spcBef>
                <a:spcPct val="30000"/>
              </a:spcBef>
            </a:pPr>
            <a:r>
              <a:rPr lang="en-US" b="0" dirty="0" smtClean="0"/>
              <a:t>Un </a:t>
            </a:r>
            <a:r>
              <a:rPr lang="en-US" b="0" dirty="0" err="1" smtClean="0"/>
              <a:t>oeil</a:t>
            </a:r>
            <a:endParaRPr lang="en-US" b="0" dirty="0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 flipV="1">
            <a:off x="2133600" y="2971800"/>
            <a:ext cx="1219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4953000" y="3352800"/>
            <a:ext cx="1828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4876800" y="3886200"/>
            <a:ext cx="1828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 flipV="1">
            <a:off x="2362200" y="4495800"/>
            <a:ext cx="2133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1143000" y="4267200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b="0" dirty="0" smtClean="0"/>
              <a:t>Le </a:t>
            </a:r>
            <a:r>
              <a:rPr lang="en-US" b="0" dirty="0" err="1" smtClean="0"/>
              <a:t>cou</a:t>
            </a:r>
            <a:endParaRPr lang="en-US" b="0" dirty="0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6781800" y="3657600"/>
            <a:ext cx="1261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b="0" dirty="0" smtClean="0"/>
              <a:t>La </a:t>
            </a:r>
            <a:r>
              <a:rPr lang="en-US" b="0" dirty="0" err="1" smtClean="0"/>
              <a:t>bouche</a:t>
            </a:r>
            <a:endParaRPr lang="en-US" b="0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6858000" y="3124200"/>
            <a:ext cx="1031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b="0" dirty="0" smtClean="0"/>
              <a:t>Le </a:t>
            </a:r>
            <a:r>
              <a:rPr lang="en-US" b="0" dirty="0" err="1" smtClean="0"/>
              <a:t>nez</a:t>
            </a:r>
            <a:endParaRPr lang="en-US" b="0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1066800" y="2819400"/>
            <a:ext cx="10382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b="0" dirty="0" err="1" smtClean="0"/>
              <a:t>L’oreille</a:t>
            </a:r>
            <a:r>
              <a:rPr lang="en-US" b="0" dirty="0" smtClean="0"/>
              <a:t> (f)</a:t>
            </a:r>
            <a:endParaRPr lang="en-US" b="0" dirty="0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304800" y="316339"/>
            <a:ext cx="11239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u="sng" dirty="0" smtClean="0"/>
              <a:t>LE VISAGE</a:t>
            </a:r>
            <a:endParaRPr lang="en-US" u="sng" dirty="0"/>
          </a:p>
          <a:p>
            <a:pPr eaLnBrk="0" hangingPunct="0"/>
            <a:endParaRPr lang="en-US" b="0" dirty="0"/>
          </a:p>
        </p:txBody>
      </p:sp>
    </p:spTree>
    <p:custDataLst>
      <p:tags r:id="rId1"/>
    </p:custDataLst>
  </p:cSld>
  <p:clrMapOvr>
    <a:masterClrMapping/>
  </p:clrMapOvr>
  <p:transition spd="med" advTm="262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/>
      <p:bldP spid="8199" grpId="0" animBg="1"/>
      <p:bldP spid="8200" grpId="0"/>
      <p:bldP spid="8201" grpId="0" animBg="1"/>
      <p:bldP spid="8202" grpId="0" animBg="1"/>
      <p:bldP spid="8203" grpId="0"/>
      <p:bldP spid="8204" grpId="0" animBg="1"/>
      <p:bldP spid="8205" grpId="0" animBg="1"/>
      <p:bldP spid="8206" grpId="0" animBg="1"/>
      <p:bldP spid="8207" grpId="0" animBg="1"/>
      <p:bldP spid="8208" grpId="0"/>
      <p:bldP spid="8209" grpId="0"/>
      <p:bldP spid="8210" grpId="0"/>
      <p:bldP spid="8211" grpId="0"/>
      <p:bldP spid="82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447800"/>
            <a:ext cx="3956050" cy="3468688"/>
          </a:xfrm>
          <a:prstGeom prst="rect">
            <a:avLst/>
          </a:prstGeom>
          <a:noFill/>
        </p:spPr>
      </p:pic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508125" y="1360379"/>
            <a:ext cx="18216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s-NI" sz="2400" u="sng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NI" sz="2400" u="sng" dirty="0" smtClean="0">
                <a:latin typeface="Times New Roman" pitchFamily="18" charset="0"/>
                <a:cs typeface="Times New Roman" pitchFamily="18" charset="0"/>
              </a:rPr>
              <a:t>BOUCHE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b="0" dirty="0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508125" y="2000885"/>
            <a:ext cx="103874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s-NI" sz="1400" b="0" dirty="0" smtClean="0">
                <a:cs typeface="Times New Roman" pitchFamily="18" charset="0"/>
              </a:rPr>
              <a:t>Les </a:t>
            </a:r>
            <a:r>
              <a:rPr lang="es-NI" sz="1400" b="0" dirty="0" err="1" smtClean="0">
                <a:cs typeface="Times New Roman" pitchFamily="18" charset="0"/>
              </a:rPr>
              <a:t>dents</a:t>
            </a:r>
            <a:r>
              <a:rPr lang="es-NI" sz="1400" b="0" dirty="0" smtClean="0">
                <a:cs typeface="Times New Roman" pitchFamily="18" charset="0"/>
              </a:rPr>
              <a:t> (f)</a:t>
            </a:r>
            <a:r>
              <a:rPr lang="es-NI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b="0" dirty="0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508125" y="2490788"/>
            <a:ext cx="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100" b="0"/>
              <a:t/>
            </a:r>
            <a:br>
              <a:rPr lang="en-US" sz="1100" b="0"/>
            </a:b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b="0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1600200" y="2740660"/>
            <a:ext cx="78422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s-NI" sz="1400" b="0" dirty="0">
                <a:cs typeface="Times New Roman" pitchFamily="18" charset="0"/>
              </a:rPr>
              <a:t>La </a:t>
            </a:r>
            <a:r>
              <a:rPr lang="es-NI" sz="1400" b="0" dirty="0" err="1" smtClean="0">
                <a:cs typeface="Times New Roman" pitchFamily="18" charset="0"/>
              </a:rPr>
              <a:t>langue</a:t>
            </a:r>
            <a:r>
              <a:rPr lang="es-NI" sz="1400" b="0" dirty="0" smtClean="0">
                <a:cs typeface="Times New Roman" pitchFamily="18" charset="0"/>
              </a:rPr>
              <a:t> </a:t>
            </a:r>
            <a:endParaRPr lang="en-US" sz="1400" b="0" dirty="0">
              <a:cs typeface="Times New Roman" pitchFamily="18" charset="0"/>
            </a:endParaRPr>
          </a:p>
          <a:p>
            <a:pPr eaLnBrk="0" hangingPunct="0"/>
            <a:endParaRPr lang="en-US" b="0" dirty="0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1365069" y="3632300"/>
            <a:ext cx="13179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s-NI" sz="1400" b="0" dirty="0" smtClean="0">
                <a:cs typeface="Times New Roman" pitchFamily="18" charset="0"/>
              </a:rPr>
              <a:t>Les </a:t>
            </a:r>
            <a:r>
              <a:rPr lang="es-NI" sz="1400" b="0" dirty="0" err="1" smtClean="0">
                <a:cs typeface="Times New Roman" pitchFamily="18" charset="0"/>
              </a:rPr>
              <a:t>lèvres</a:t>
            </a:r>
            <a:r>
              <a:rPr lang="es-NI" sz="1400" b="0" dirty="0" smtClean="0">
                <a:cs typeface="Times New Roman" pitchFamily="18" charset="0"/>
              </a:rPr>
              <a:t> (m)</a:t>
            </a:r>
            <a:endParaRPr lang="es-NI" b="0" dirty="0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514600" y="38100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438400" y="2895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2438400" y="2133600"/>
            <a:ext cx="1905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spd="med" advTm="123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  <p:bldP spid="10253" grpId="0"/>
      <p:bldP spid="10254" grpId="0"/>
      <p:bldP spid="10256" grpId="0" animBg="1"/>
      <p:bldP spid="10257" grpId="0" animBg="1"/>
      <p:bldP spid="102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0"/>
            <a:ext cx="5095875" cy="6972300"/>
          </a:xfrm>
          <a:prstGeom prst="rect">
            <a:avLst/>
          </a:prstGeom>
          <a:noFill/>
        </p:spPr>
      </p:pic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-57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04800" y="377716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LE BRAS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b="0" dirty="0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943254"/>
            <a:ext cx="47628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s-NI" sz="1400" dirty="0">
                <a:cs typeface="Times New Roman" pitchFamily="18" charset="0"/>
              </a:rPr>
              <a:t>				</a:t>
            </a:r>
            <a:r>
              <a:rPr lang="en-US" b="0" dirty="0" smtClean="0"/>
              <a:t>Le </a:t>
            </a:r>
            <a:r>
              <a:rPr lang="en-US" b="0" dirty="0" err="1" smtClean="0"/>
              <a:t>poing</a:t>
            </a:r>
            <a:endParaRPr lang="en-US" sz="1100" b="0" dirty="0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905000" y="2359532"/>
            <a:ext cx="29338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s-NI" sz="1400" dirty="0">
                <a:cs typeface="Times New Roman" pitchFamily="18" charset="0"/>
              </a:rPr>
              <a:t>		</a:t>
            </a:r>
            <a:r>
              <a:rPr lang="es-NI" sz="1400" dirty="0" smtClean="0">
                <a:cs typeface="Times New Roman" pitchFamily="18" charset="0"/>
              </a:rPr>
              <a:t>Le </a:t>
            </a:r>
            <a:r>
              <a:rPr lang="es-NI" sz="1400" dirty="0" err="1" smtClean="0">
                <a:cs typeface="Times New Roman" pitchFamily="18" charset="0"/>
              </a:rPr>
              <a:t>poignet</a:t>
            </a:r>
            <a:endParaRPr lang="en-US" sz="1100" b="0" dirty="0"/>
          </a:p>
          <a:p>
            <a:pPr eaLnBrk="0" hangingPunct="0"/>
            <a:endParaRPr lang="en-US" b="0" dirty="0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2286000" y="5743575"/>
            <a:ext cx="64849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0" dirty="0"/>
              <a:t/>
            </a:r>
            <a:br>
              <a:rPr lang="en-US" b="0" dirty="0"/>
            </a:br>
            <a:r>
              <a:rPr lang="es-NI" sz="1400" dirty="0">
                <a:cs typeface="Times New Roman" pitchFamily="18" charset="0"/>
              </a:rPr>
              <a:t>					</a:t>
            </a:r>
            <a:r>
              <a:rPr lang="es-NI" sz="1400" dirty="0" smtClean="0">
                <a:cs typeface="Times New Roman" pitchFamily="18" charset="0"/>
              </a:rPr>
              <a:t>Le </a:t>
            </a:r>
            <a:r>
              <a:rPr lang="es-NI" sz="1400" dirty="0" err="1" smtClean="0">
                <a:cs typeface="Times New Roman" pitchFamily="18" charset="0"/>
              </a:rPr>
              <a:t>coude</a:t>
            </a:r>
            <a:r>
              <a:rPr lang="es-NI" sz="1400" dirty="0" smtClean="0">
                <a:cs typeface="Times New Roman" pitchFamily="18" charset="0"/>
              </a:rPr>
              <a:t>  </a:t>
            </a:r>
            <a:endParaRPr lang="en-US" sz="1100" b="0" dirty="0"/>
          </a:p>
          <a:p>
            <a:pPr eaLnBrk="0" hangingPunct="0"/>
            <a:endParaRPr lang="en-US" b="0" dirty="0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4419600" y="990600"/>
            <a:ext cx="1600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4800600" y="2514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6248400" y="6248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spd="med" advTm="142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  <p:bldP spid="11276" grpId="0"/>
      <p:bldP spid="11277" grpId="0" animBg="1"/>
      <p:bldP spid="11278" grpId="0" animBg="1"/>
      <p:bldP spid="112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3357563" cy="6097588"/>
          </a:xfrm>
          <a:prstGeom prst="rect">
            <a:avLst/>
          </a:prstGeom>
          <a:noFill/>
        </p:spPr>
      </p:pic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57200" y="301516"/>
            <a:ext cx="1558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s-NI" sz="2400" u="sng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NI" sz="2400" u="sng" dirty="0" smtClean="0">
                <a:latin typeface="Times New Roman" pitchFamily="18" charset="0"/>
                <a:cs typeface="Times New Roman" pitchFamily="18" charset="0"/>
              </a:rPr>
              <a:t>MAIN 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b="0" dirty="0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1693863" y="536575"/>
            <a:ext cx="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100" b="0"/>
              <a:t/>
            </a:r>
            <a:br>
              <a:rPr lang="en-US" sz="1100" b="0"/>
            </a:b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b="0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2667000" y="1521460"/>
            <a:ext cx="126637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s-NI" sz="1400" dirty="0" smtClean="0">
                <a:cs typeface="Times New Roman" pitchFamily="18" charset="0"/>
              </a:rPr>
              <a:t>Les </a:t>
            </a:r>
            <a:r>
              <a:rPr lang="es-NI" sz="1400" dirty="0" err="1" smtClean="0">
                <a:cs typeface="Times New Roman" pitchFamily="18" charset="0"/>
              </a:rPr>
              <a:t>doigts</a:t>
            </a:r>
            <a:r>
              <a:rPr lang="es-NI" sz="1400" dirty="0" smtClean="0">
                <a:cs typeface="Times New Roman" pitchFamily="18" charset="0"/>
              </a:rPr>
              <a:t> (m)</a:t>
            </a:r>
            <a:r>
              <a:rPr lang="es-NI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b="0" dirty="0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3276600" y="378332"/>
            <a:ext cx="13452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 smtClean="0">
                <a:cs typeface="Times New Roman" pitchFamily="18" charset="0"/>
              </a:rPr>
              <a:t>Les </a:t>
            </a:r>
            <a:r>
              <a:rPr lang="en-US" sz="1400" dirty="0" err="1" smtClean="0">
                <a:cs typeface="Times New Roman" pitchFamily="18" charset="0"/>
              </a:rPr>
              <a:t>ongles</a:t>
            </a:r>
            <a:r>
              <a:rPr lang="en-US" sz="1400" dirty="0" smtClean="0">
                <a:cs typeface="Times New Roman" pitchFamily="18" charset="0"/>
              </a:rPr>
              <a:t> (f)</a:t>
            </a:r>
            <a:endParaRPr lang="en-US" sz="1100" b="0" dirty="0"/>
          </a:p>
          <a:p>
            <a:pPr eaLnBrk="0" hangingPunct="0"/>
            <a:endParaRPr lang="en-US" b="0" dirty="0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743200" y="3429000"/>
            <a:ext cx="973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400" dirty="0" smtClean="0">
                <a:cs typeface="Times New Roman" pitchFamily="18" charset="0"/>
              </a:rPr>
              <a:t>Le </a:t>
            </a:r>
            <a:r>
              <a:rPr lang="en-US" sz="1400" dirty="0" err="1" smtClean="0">
                <a:cs typeface="Times New Roman" pitchFamily="18" charset="0"/>
              </a:rPr>
              <a:t>pouce</a:t>
            </a:r>
            <a:endParaRPr lang="en-US" sz="1100" b="0" dirty="0"/>
          </a:p>
          <a:p>
            <a:pPr eaLnBrk="0" hangingPunct="0"/>
            <a:endParaRPr lang="en-US" b="0" dirty="0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4038600" y="5334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4114800" y="457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3581400" y="1600200"/>
            <a:ext cx="2667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3581400" y="1600200"/>
            <a:ext cx="3200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V="1">
            <a:off x="3581400" y="32766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spd="med" advTm="179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0" grpId="0"/>
      <p:bldP spid="13331" grpId="0" animBg="1"/>
      <p:bldP spid="13332" grpId="0" animBg="1"/>
      <p:bldP spid="13334" grpId="0" animBg="1"/>
      <p:bldP spid="13335" grpId="0" animBg="1"/>
      <p:bldP spid="133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1447800"/>
            <a:ext cx="4686300" cy="4622800"/>
          </a:xfrm>
          <a:prstGeom prst="rect">
            <a:avLst/>
          </a:prstGeom>
          <a:noFill/>
        </p:spPr>
      </p:pic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-393700" y="65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-393700" y="760304"/>
            <a:ext cx="24885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s-NI" sz="1200" b="0" dirty="0">
                <a:cs typeface="Times New Roman" pitchFamily="18" charset="0"/>
              </a:rPr>
              <a:t>	</a:t>
            </a:r>
            <a:r>
              <a:rPr lang="es-NI" sz="2400" u="sng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NI" sz="2400" u="sng" dirty="0" smtClean="0">
                <a:latin typeface="Times New Roman" pitchFamily="18" charset="0"/>
                <a:cs typeface="Times New Roman" pitchFamily="18" charset="0"/>
              </a:rPr>
              <a:t>JAMBE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b="0" dirty="0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-393700" y="3644900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457200"/>
            <a:r>
              <a:rPr lang="en-US" b="0"/>
              <a:t/>
            </a:r>
            <a:br>
              <a:rPr lang="en-US" b="0"/>
            </a:br>
            <a:endParaRPr lang="en-US" b="0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2057400" y="1752600"/>
            <a:ext cx="11592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 smtClean="0"/>
              <a:t>La cuisse</a:t>
            </a:r>
            <a:endParaRPr lang="en-US" b="0" dirty="0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5410200" y="1066800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 smtClean="0"/>
              <a:t>Le </a:t>
            </a:r>
            <a:r>
              <a:rPr lang="en-US" b="0" dirty="0" err="1" smtClean="0"/>
              <a:t>genou</a:t>
            </a:r>
            <a:endParaRPr lang="en-US" b="0" dirty="0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38200" y="2590800"/>
            <a:ext cx="1120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 smtClean="0"/>
              <a:t>Le </a:t>
            </a:r>
            <a:r>
              <a:rPr lang="en-US" b="0" dirty="0" err="1" smtClean="0"/>
              <a:t>mollet</a:t>
            </a:r>
            <a:endParaRPr lang="en-US" b="0" dirty="0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2362200" y="4876800"/>
            <a:ext cx="12747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 smtClean="0"/>
              <a:t>La </a:t>
            </a:r>
            <a:r>
              <a:rPr lang="en-US" b="0" dirty="0" err="1" smtClean="0"/>
              <a:t>cheville</a:t>
            </a:r>
            <a:endParaRPr lang="en-US" b="0" dirty="0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5410200" y="5562600"/>
            <a:ext cx="941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 smtClean="0"/>
              <a:t>Le pied</a:t>
            </a:r>
            <a:endParaRPr lang="en-US" b="0" dirty="0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6400800" y="3124200"/>
            <a:ext cx="20569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b="0" dirty="0" smtClean="0"/>
              <a:t>Les </a:t>
            </a:r>
            <a:r>
              <a:rPr lang="en-US" b="0" dirty="0" err="1" smtClean="0"/>
              <a:t>doigts</a:t>
            </a:r>
            <a:r>
              <a:rPr lang="en-US" b="0" dirty="0" smtClean="0"/>
              <a:t> de pied</a:t>
            </a:r>
            <a:endParaRPr lang="en-US" b="0" dirty="0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3048000" y="19812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2286000" y="28194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flipH="1">
            <a:off x="5105400" y="1295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V="1">
            <a:off x="3352800" y="48006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H="1" flipV="1">
            <a:off x="5334000" y="5105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6400800" y="3276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 flipH="1">
            <a:off x="6172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flipH="1">
            <a:off x="5791200" y="3352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spd="med" advTm="277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  <p:bldP spid="14352" grpId="0"/>
      <p:bldP spid="14353" grpId="0"/>
      <p:bldP spid="14354" grpId="0"/>
      <p:bldP spid="14355" grpId="0"/>
      <p:bldP spid="14356" grpId="0"/>
      <p:bldP spid="14357" grpId="0" animBg="1"/>
      <p:bldP spid="14358" grpId="0" animBg="1"/>
      <p:bldP spid="14359" grpId="0" animBg="1"/>
      <p:bldP spid="14360" grpId="0" animBg="1"/>
      <p:bldP spid="14361" grpId="0" animBg="1"/>
      <p:bldP spid="14362" grpId="0" animBg="1"/>
      <p:bldP spid="14363" grpId="0" animBg="1"/>
      <p:bldP spid="143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AG00373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1905000"/>
            <a:ext cx="3336925" cy="3208338"/>
          </a:xfrm>
          <a:prstGeom prst="rect">
            <a:avLst/>
          </a:prstGeom>
          <a:noFill/>
        </p:spPr>
      </p:pic>
      <p:pic>
        <p:nvPicPr>
          <p:cNvPr id="20485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0746870000[1]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73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49" fill="hold"/>
                                        <p:tgtEl>
                                          <p:spTgt spid="204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85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5|6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|2.|1.5|1.|1.8|1.7|1.2|1.1|1.4|1.4|1.7|2.1|1.|1.1|1.9|0.9|2.1|0.8|2.4|1.2|2.1|1.1|2.3|2.|1.|1.8|0.8|2.1|1.9|0.8|0.9|0.8|1.2|2.1|1.4|1.4|1.5|1.1|2.1|1.1|1.5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3|1.7|1.2|1.4|2.1|1.5|2.1|1.3|1.6|1.9|0.9|2.|0.9|1.9|0.8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4|2.|1.2|1.1|1.4|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4|2.|1.6|1.5|1.9|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|1.5|1.8|2.1|1.2|2.|0.9|1.9|2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6|2.1|1.4|2.2|1.5|2.3|1.5|2.1|1.8|2.3|1.5|1.6|1.2|2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"/>
</p:tagLst>
</file>

<file path=ppt/theme/theme1.xml><?xml version="1.0" encoding="utf-8"?>
<a:theme xmlns:a="http://schemas.openxmlformats.org/drawingml/2006/main" name="Default Design">
  <a:themeElements>
    <a:clrScheme name="Default Design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147</Words>
  <Application>Microsoft Office PowerPoint</Application>
  <PresentationFormat>On-screen Show (4:3)</PresentationFormat>
  <Paragraphs>56</Paragraphs>
  <Slides>8</Slides>
  <Notes>5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Highland Park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fahrnerb</dc:creator>
  <cp:lastModifiedBy>e201101494</cp:lastModifiedBy>
  <cp:revision>8</cp:revision>
  <dcterms:created xsi:type="dcterms:W3CDTF">2005-04-19T19:46:46Z</dcterms:created>
  <dcterms:modified xsi:type="dcterms:W3CDTF">2011-09-07T13:36:05Z</dcterms:modified>
</cp:coreProperties>
</file>