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9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3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8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7823-1223-491D-A99A-837EA4C0D33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F84A-7FA1-4A81-BF90-63528E94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Le </a:t>
            </a:r>
            <a:r>
              <a:rPr lang="en-US" i="1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COURIR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(= </a:t>
            </a:r>
            <a:r>
              <a:rPr lang="en-US" dirty="0" smtClean="0">
                <a:latin typeface="Arial Black" panose="020B0A04020102020204" pitchFamily="34" charset="0"/>
              </a:rPr>
              <a:t>run)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b="1" dirty="0"/>
              <a:t>Je		</a:t>
            </a:r>
            <a:r>
              <a:rPr lang="en-US" sz="5400" b="1" dirty="0" err="1" smtClean="0">
                <a:solidFill>
                  <a:srgbClr val="C00000"/>
                </a:solidFill>
              </a:rPr>
              <a:t>cours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Tu</a:t>
            </a:r>
            <a:r>
              <a:rPr lang="en-US" sz="5400" b="1" dirty="0"/>
              <a:t>		</a:t>
            </a:r>
            <a:r>
              <a:rPr lang="en-US" sz="5400" b="1" dirty="0" err="1" smtClean="0">
                <a:solidFill>
                  <a:srgbClr val="C00000"/>
                </a:solidFill>
              </a:rPr>
              <a:t>cours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/>
              <a:t>On </a:t>
            </a:r>
          </a:p>
          <a:p>
            <a:pPr>
              <a:buNone/>
            </a:pPr>
            <a:r>
              <a:rPr lang="en-US" sz="5400" b="1" dirty="0"/>
              <a:t>Il 		</a:t>
            </a:r>
            <a:r>
              <a:rPr lang="en-US" sz="5400" b="1" dirty="0" smtClean="0">
                <a:solidFill>
                  <a:srgbClr val="C00000"/>
                </a:solidFill>
              </a:rPr>
              <a:t>court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/>
              <a:t>Elle	</a:t>
            </a: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/>
              <a:t>Nous  </a:t>
            </a:r>
            <a:r>
              <a:rPr lang="en-US" sz="5400" b="1" dirty="0" err="1" smtClean="0">
                <a:solidFill>
                  <a:srgbClr val="C00000"/>
                </a:solidFill>
              </a:rPr>
              <a:t>courons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Vous</a:t>
            </a:r>
            <a:r>
              <a:rPr lang="en-US" sz="5400" b="1" dirty="0"/>
              <a:t>	</a:t>
            </a:r>
            <a:r>
              <a:rPr lang="en-US" sz="5400" b="1" dirty="0" err="1" smtClean="0">
                <a:solidFill>
                  <a:srgbClr val="C00000"/>
                </a:solidFill>
              </a:rPr>
              <a:t>courez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400" b="1" dirty="0" err="1"/>
              <a:t>Ils</a:t>
            </a:r>
            <a:r>
              <a:rPr lang="en-US" sz="5400" b="1" dirty="0"/>
              <a:t> </a:t>
            </a:r>
          </a:p>
          <a:p>
            <a:pPr>
              <a:buNone/>
            </a:pPr>
            <a:r>
              <a:rPr lang="en-US" sz="5400" b="1" dirty="0"/>
              <a:t>			</a:t>
            </a:r>
            <a:r>
              <a:rPr lang="en-US" sz="5400" b="1" dirty="0" err="1" smtClean="0">
                <a:solidFill>
                  <a:srgbClr val="C00000"/>
                </a:solidFill>
              </a:rPr>
              <a:t>courent</a:t>
            </a:r>
            <a:endParaRPr lang="en-US" sz="5400" b="1" dirty="0"/>
          </a:p>
          <a:p>
            <a:pPr>
              <a:buNone/>
            </a:pPr>
            <a:r>
              <a:rPr lang="en-US" sz="5400" b="1" dirty="0" err="1"/>
              <a:t>Elles</a:t>
            </a:r>
            <a:r>
              <a:rPr lang="en-US" sz="5400" b="1" dirty="0"/>
              <a:t>		</a:t>
            </a:r>
            <a:endParaRPr lang="en-US" sz="5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033392" y="3581400"/>
            <a:ext cx="6096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7403404" y="3897682"/>
            <a:ext cx="6096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rial Black" panose="020B0A04020102020204" pitchFamily="34" charset="0"/>
              </a:rPr>
              <a:t>Le </a:t>
            </a:r>
            <a:r>
              <a:rPr lang="en-US" i="1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COURIR</a:t>
            </a:r>
            <a:r>
              <a:rPr lang="en-US" dirty="0" smtClean="0">
                <a:latin typeface="Arial Black" panose="020B0A04020102020204" pitchFamily="34" charset="0"/>
              </a:rPr>
              <a:t> (= run)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1041" y="1825624"/>
            <a:ext cx="11690959" cy="5032375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irrégulier</a:t>
            </a:r>
            <a:endParaRPr lang="en-US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Il a un </a:t>
            </a:r>
            <a:r>
              <a:rPr lang="en-US" u="sng" dirty="0" smtClean="0">
                <a:latin typeface="Arial Black" panose="020B0A04020102020204" pitchFamily="34" charset="0"/>
              </a:rPr>
              <a:t>PARTICIPE PASSÉ </a:t>
            </a:r>
            <a:r>
              <a:rPr lang="en-US" dirty="0" err="1" smtClean="0">
                <a:latin typeface="Arial Black" panose="020B0A04020102020204" pitchFamily="34" charset="0"/>
              </a:rPr>
              <a:t>irrégulier</a:t>
            </a:r>
            <a:r>
              <a:rPr lang="en-US" dirty="0" smtClean="0">
                <a:latin typeface="Arial Black" panose="020B0A04020102020204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COURU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latin typeface="Arial Black" panose="020B0A04020102020204" pitchFamily="34" charset="0"/>
              </a:rPr>
              <a:t>TRANSITIF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peux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courir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i="1" dirty="0" smtClean="0">
                <a:latin typeface="Arial Black" panose="020B0A04020102020204" pitchFamily="34" charset="0"/>
              </a:rPr>
              <a:t>15 </a:t>
            </a:r>
            <a:r>
              <a:rPr lang="en-US" i="1" dirty="0" err="1" smtClean="0">
                <a:latin typeface="Arial Black" panose="020B0A04020102020204" pitchFamily="34" charset="0"/>
              </a:rPr>
              <a:t>kilomètres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r>
              <a:rPr lang="en-US" dirty="0" err="1" smtClean="0">
                <a:latin typeface="Arial Black" panose="020B0A04020102020204" pitchFamily="34" charset="0"/>
              </a:rPr>
              <a:t>Donc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verbe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prend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AVOIR</a:t>
            </a:r>
            <a:r>
              <a:rPr lang="en-US" dirty="0" smtClean="0">
                <a:latin typeface="Arial Black" panose="020B0A04020102020204" pitchFamily="34" charset="0"/>
              </a:rPr>
              <a:t> au </a:t>
            </a:r>
            <a:r>
              <a:rPr lang="en-US" u="sng" dirty="0" smtClean="0">
                <a:latin typeface="Arial Black" panose="020B0A04020102020204" pitchFamily="34" charset="0"/>
              </a:rPr>
              <a:t>Passé </a:t>
            </a:r>
            <a:r>
              <a:rPr lang="en-US" u="sng" dirty="0" err="1" smtClean="0">
                <a:latin typeface="Arial Black" panose="020B0A04020102020204" pitchFamily="34" charset="0"/>
              </a:rPr>
              <a:t>Composé</a:t>
            </a:r>
            <a:endParaRPr lang="en-US" u="sng" dirty="0" smtClean="0">
              <a:latin typeface="Arial Black" panose="020B0A04020102020204" pitchFamily="34" charset="0"/>
            </a:endParaRPr>
          </a:p>
          <a:p>
            <a:r>
              <a:rPr lang="en-US" u="sng" dirty="0" err="1" smtClean="0">
                <a:latin typeface="Arial Black" panose="020B0A04020102020204" pitchFamily="34" charset="0"/>
              </a:rPr>
              <a:t>Exemple</a:t>
            </a:r>
            <a:r>
              <a:rPr lang="en-US" u="sng" dirty="0" smtClean="0">
                <a:latin typeface="Arial Black" panose="020B0A04020102020204" pitchFamily="34" charset="0"/>
              </a:rPr>
              <a:t>:</a:t>
            </a:r>
          </a:p>
          <a:p>
            <a:endParaRPr lang="en-US" u="sng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Hier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Pierre et Jean </a:t>
            </a:r>
            <a:r>
              <a:rPr lang="en-US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ont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couru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dans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le </a:t>
            </a:r>
            <a:r>
              <a:rPr lang="en-US" sz="36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parc</a:t>
            </a:r>
            <a:endParaRPr lang="en-US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Arial Black" panose="020B0A04020102020204" pitchFamily="34" charset="0"/>
              </a:rPr>
              <a:t>= yesterday, Pierre &amp; Jean ran in the park</a:t>
            </a:r>
            <a:endParaRPr lang="en-US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8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Le Verbe: COURIR (= run)</vt:lpstr>
      <vt:lpstr>Le Verbe: COURIR (= run)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Verbe: COURIR (= run)</dc:title>
  <dc:creator>Oliver, Robin</dc:creator>
  <cp:lastModifiedBy>Oliver, Robin</cp:lastModifiedBy>
  <cp:revision>1</cp:revision>
  <dcterms:created xsi:type="dcterms:W3CDTF">2016-09-01T15:01:02Z</dcterms:created>
  <dcterms:modified xsi:type="dcterms:W3CDTF">2016-09-01T15:01:17Z</dcterms:modified>
</cp:coreProperties>
</file>