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3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3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7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0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DDEC2-5FB4-41DD-8F67-5677261FDD81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3B80D-E7EC-4641-84FF-F4786F45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3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</a:rPr>
              <a:t>Le </a:t>
            </a:r>
            <a:r>
              <a:rPr lang="en-US" sz="8000" b="1" dirty="0" err="1" smtClean="0">
                <a:solidFill>
                  <a:srgbClr val="0070C0"/>
                </a:solidFill>
              </a:rPr>
              <a:t>verbe</a:t>
            </a:r>
            <a:r>
              <a:rPr lang="en-US" sz="8000" b="1" dirty="0" smtClean="0">
                <a:solidFill>
                  <a:srgbClr val="0070C0"/>
                </a:solidFill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</a:rPr>
              <a:t>DEVOIR</a:t>
            </a:r>
            <a:r>
              <a:rPr lang="en-US" sz="8000" b="1" dirty="0" smtClean="0"/>
              <a:t> = to have to / must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Le </a:t>
            </a:r>
            <a:r>
              <a:rPr lang="en-US" i="1" dirty="0" err="1" smtClean="0"/>
              <a:t>Verbe</a:t>
            </a:r>
            <a:r>
              <a:rPr lang="en-US" dirty="0" smtClean="0"/>
              <a:t>: </a:t>
            </a:r>
            <a:r>
              <a:rPr lang="en-US" b="1" u="sng" dirty="0" smtClean="0">
                <a:solidFill>
                  <a:srgbClr val="0070C0"/>
                </a:solidFill>
              </a:rPr>
              <a:t>DEVOIR</a:t>
            </a:r>
            <a:r>
              <a:rPr lang="en-US" dirty="0" smtClean="0"/>
              <a:t> (= to have to/ must)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/>
              <a:t>Je		</a:t>
            </a:r>
            <a:r>
              <a:rPr lang="en-US" sz="4800" b="1" dirty="0" err="1" smtClean="0">
                <a:solidFill>
                  <a:srgbClr val="C00000"/>
                </a:solidFill>
              </a:rPr>
              <a:t>dois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err="1" smtClean="0"/>
              <a:t>Tu</a:t>
            </a:r>
            <a:r>
              <a:rPr lang="en-US" sz="4800" b="1" dirty="0" smtClean="0"/>
              <a:t>		</a:t>
            </a:r>
            <a:r>
              <a:rPr lang="en-US" sz="4800" b="1" dirty="0" err="1" smtClean="0">
                <a:solidFill>
                  <a:srgbClr val="C00000"/>
                </a:solidFill>
              </a:rPr>
              <a:t>dois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smtClean="0"/>
              <a:t>On </a:t>
            </a:r>
          </a:p>
          <a:p>
            <a:pPr>
              <a:buNone/>
            </a:pPr>
            <a:r>
              <a:rPr lang="en-US" sz="4800" b="1" dirty="0" smtClean="0"/>
              <a:t>Il 		</a:t>
            </a:r>
            <a:r>
              <a:rPr lang="en-US" sz="4800" b="1" dirty="0" err="1" smtClean="0">
                <a:solidFill>
                  <a:srgbClr val="C00000"/>
                </a:solidFill>
              </a:rPr>
              <a:t>doit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smtClean="0"/>
              <a:t>Elle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Nous	</a:t>
            </a:r>
            <a:r>
              <a:rPr lang="en-US" sz="4400" b="1" dirty="0" err="1" smtClean="0">
                <a:solidFill>
                  <a:srgbClr val="C00000"/>
                </a:solidFill>
              </a:rPr>
              <a:t>devons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400" b="1" dirty="0" err="1" smtClean="0"/>
              <a:t>Vous</a:t>
            </a:r>
            <a:r>
              <a:rPr lang="en-US" sz="4400" b="1" dirty="0" smtClean="0"/>
              <a:t>	</a:t>
            </a:r>
            <a:r>
              <a:rPr lang="en-US" sz="4400" b="1" dirty="0" err="1" smtClean="0">
                <a:solidFill>
                  <a:srgbClr val="C00000"/>
                </a:solidFill>
              </a:rPr>
              <a:t>devez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400" b="1" dirty="0" err="1" smtClean="0"/>
              <a:t>Ils</a:t>
            </a:r>
            <a:r>
              <a:rPr lang="en-US" sz="4400" b="1" dirty="0" smtClean="0"/>
              <a:t> </a:t>
            </a:r>
          </a:p>
          <a:p>
            <a:pPr>
              <a:buNone/>
            </a:pPr>
            <a:r>
              <a:rPr lang="en-US" sz="4400" b="1" dirty="0" smtClean="0"/>
              <a:t>			</a:t>
            </a:r>
            <a:r>
              <a:rPr lang="en-US" sz="4400" b="1" dirty="0" err="1" smtClean="0">
                <a:solidFill>
                  <a:srgbClr val="C00000"/>
                </a:solidFill>
              </a:rPr>
              <a:t>doivent</a:t>
            </a:r>
            <a:endParaRPr lang="en-US" sz="4400" b="1" dirty="0" smtClean="0"/>
          </a:p>
          <a:p>
            <a:pPr>
              <a:buNone/>
            </a:pPr>
            <a:r>
              <a:rPr lang="en-US" sz="4400" b="1" dirty="0" err="1" smtClean="0"/>
              <a:t>Elles</a:t>
            </a:r>
            <a:endParaRPr lang="en-US" sz="4400" dirty="0"/>
          </a:p>
        </p:txBody>
      </p:sp>
      <p:sp>
        <p:nvSpPr>
          <p:cNvPr id="5" name="Right Brace 4"/>
          <p:cNvSpPr/>
          <p:nvPr/>
        </p:nvSpPr>
        <p:spPr>
          <a:xfrm>
            <a:off x="1447800" y="3505200"/>
            <a:ext cx="9144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715000" y="3352800"/>
            <a:ext cx="762000" cy="2209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6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 verbe DEVOIR = to have to / must</vt:lpstr>
      <vt:lpstr>Le Verbe: DEVOIR (= to have to/ must)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 DEVOIR = to have to / must</dc:title>
  <dc:creator>Oliver, Robin</dc:creator>
  <cp:lastModifiedBy>Oliver, Robin</cp:lastModifiedBy>
  <cp:revision>1</cp:revision>
  <dcterms:created xsi:type="dcterms:W3CDTF">2013-09-18T16:44:22Z</dcterms:created>
  <dcterms:modified xsi:type="dcterms:W3CDTF">2013-09-18T16:52:14Z</dcterms:modified>
</cp:coreProperties>
</file>