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7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62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282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590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74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35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07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5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1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88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7849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14CF-2126-44BD-A2F5-28F66F92D24F}" type="datetimeFigureOut">
              <a:rPr lang="en-US" smtClean="0"/>
              <a:t>1/3/2013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21C02-749D-49C1-9C62-ED004DE55D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48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800" b="1" dirty="0" smtClean="0"/>
              <a:t>Le </a:t>
            </a:r>
            <a:r>
              <a:rPr lang="en-US" sz="8800" b="1" dirty="0" err="1" smtClean="0"/>
              <a:t>verbe</a:t>
            </a:r>
            <a:r>
              <a:rPr lang="en-US" sz="8800" b="1" dirty="0" smtClean="0"/>
              <a:t> </a:t>
            </a:r>
            <a:r>
              <a:rPr lang="en-US" sz="8800" b="1" u="sng" dirty="0" smtClean="0">
                <a:solidFill>
                  <a:srgbClr val="FF0000"/>
                </a:solidFill>
              </a:rPr>
              <a:t>PARTIR</a:t>
            </a:r>
            <a:r>
              <a:rPr lang="en-US" sz="8800" b="1" dirty="0" smtClean="0"/>
              <a:t> </a:t>
            </a:r>
            <a:br>
              <a:rPr lang="en-US" sz="8800" b="1" dirty="0" smtClean="0"/>
            </a:br>
            <a:r>
              <a:rPr lang="en-US" sz="8800" b="1" dirty="0" smtClean="0"/>
              <a:t>= </a:t>
            </a:r>
            <a:r>
              <a:rPr lang="en-US" sz="8800" b="1" dirty="0" smtClean="0">
                <a:solidFill>
                  <a:srgbClr val="0070C0"/>
                </a:solidFill>
              </a:rPr>
              <a:t>to leave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60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PARTIR</a:t>
            </a:r>
            <a:r>
              <a:rPr lang="en-US" dirty="0" smtClean="0"/>
              <a:t> = </a:t>
            </a:r>
            <a:r>
              <a:rPr lang="en-US" b="1" dirty="0" smtClean="0">
                <a:solidFill>
                  <a:srgbClr val="0070C0"/>
                </a:solidFill>
              </a:rPr>
              <a:t>to leave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en-US" sz="4800" b="1" dirty="0" smtClean="0"/>
              <a:t>Je		</a:t>
            </a:r>
            <a:r>
              <a:rPr lang="en-US" sz="4800" b="1" dirty="0" smtClean="0">
                <a:solidFill>
                  <a:srgbClr val="C00000"/>
                </a:solidFill>
              </a:rPr>
              <a:t>pars</a:t>
            </a:r>
          </a:p>
          <a:p>
            <a:pPr>
              <a:buNone/>
            </a:pPr>
            <a:r>
              <a:rPr lang="en-US" sz="4800" b="1" dirty="0" err="1" smtClean="0"/>
              <a:t>Tu</a:t>
            </a:r>
            <a:r>
              <a:rPr lang="en-US" sz="4800" b="1" dirty="0" smtClean="0"/>
              <a:t>		</a:t>
            </a:r>
            <a:r>
              <a:rPr lang="en-US" sz="4800" b="1" dirty="0" smtClean="0">
                <a:solidFill>
                  <a:srgbClr val="C00000"/>
                </a:solidFill>
              </a:rPr>
              <a:t>pars</a:t>
            </a:r>
          </a:p>
          <a:p>
            <a:pPr>
              <a:buNone/>
            </a:pPr>
            <a:r>
              <a:rPr lang="en-US" sz="4800" b="1" dirty="0" smtClean="0"/>
              <a:t>On </a:t>
            </a:r>
          </a:p>
          <a:p>
            <a:pPr>
              <a:buNone/>
            </a:pPr>
            <a:r>
              <a:rPr lang="en-US" sz="4800" b="1" dirty="0" smtClean="0"/>
              <a:t>Il 		</a:t>
            </a:r>
            <a:r>
              <a:rPr lang="en-US" sz="4800" b="1" dirty="0" smtClean="0">
                <a:solidFill>
                  <a:srgbClr val="C00000"/>
                </a:solidFill>
              </a:rPr>
              <a:t>part</a:t>
            </a:r>
          </a:p>
          <a:p>
            <a:pPr>
              <a:buNone/>
            </a:pPr>
            <a:r>
              <a:rPr lang="en-US" sz="4800" b="1" dirty="0" smtClean="0"/>
              <a:t>Elle	</a:t>
            </a:r>
            <a:endParaRPr lang="en-US" sz="4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b="1" dirty="0" smtClean="0"/>
              <a:t>Nous	</a:t>
            </a:r>
            <a:r>
              <a:rPr lang="en-US" sz="4800" b="1" dirty="0" err="1" smtClean="0">
                <a:solidFill>
                  <a:srgbClr val="C00000"/>
                </a:solidFill>
              </a:rPr>
              <a:t>partons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err="1" smtClean="0"/>
              <a:t>Vous</a:t>
            </a:r>
            <a:r>
              <a:rPr lang="en-US" sz="4800" b="1" dirty="0" smtClean="0"/>
              <a:t>	</a:t>
            </a:r>
            <a:r>
              <a:rPr lang="en-US" sz="4800" b="1" dirty="0" err="1" smtClean="0">
                <a:solidFill>
                  <a:srgbClr val="C00000"/>
                </a:solidFill>
              </a:rPr>
              <a:t>partez</a:t>
            </a:r>
            <a:endParaRPr lang="en-US" sz="4800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sz="4800" b="1" dirty="0" err="1" smtClean="0"/>
              <a:t>Ils</a:t>
            </a:r>
            <a:r>
              <a:rPr lang="en-US" sz="4800" b="1" dirty="0" smtClean="0"/>
              <a:t> </a:t>
            </a:r>
          </a:p>
          <a:p>
            <a:pPr>
              <a:buNone/>
            </a:pPr>
            <a:r>
              <a:rPr lang="en-US" sz="4800" b="1" dirty="0" smtClean="0"/>
              <a:t>			</a:t>
            </a:r>
            <a:r>
              <a:rPr lang="en-US" sz="4800" b="1" dirty="0" err="1" smtClean="0">
                <a:solidFill>
                  <a:srgbClr val="C00000"/>
                </a:solidFill>
              </a:rPr>
              <a:t>partent</a:t>
            </a:r>
            <a:endParaRPr lang="en-US" sz="4800" b="1" dirty="0" smtClean="0"/>
          </a:p>
          <a:p>
            <a:pPr>
              <a:buNone/>
            </a:pPr>
            <a:r>
              <a:rPr lang="en-US" sz="4800" b="1" dirty="0" err="1" smtClean="0"/>
              <a:t>Elles</a:t>
            </a:r>
            <a:r>
              <a:rPr lang="en-US" sz="4800" b="1" dirty="0" smtClean="0"/>
              <a:t>	</a:t>
            </a:r>
            <a:endParaRPr lang="en-US" sz="4800" dirty="0"/>
          </a:p>
        </p:txBody>
      </p:sp>
      <p:sp>
        <p:nvSpPr>
          <p:cNvPr id="5" name="Right Brace 4"/>
          <p:cNvSpPr/>
          <p:nvPr/>
        </p:nvSpPr>
        <p:spPr>
          <a:xfrm>
            <a:off x="1524000" y="3505200"/>
            <a:ext cx="685800" cy="2362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Brace 5"/>
          <p:cNvSpPr/>
          <p:nvPr/>
        </p:nvSpPr>
        <p:spPr>
          <a:xfrm>
            <a:off x="5791200" y="3505200"/>
            <a:ext cx="685800" cy="2362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430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9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 verbe PARTIR  = to leave</vt:lpstr>
      <vt:lpstr>PARTIR = to leave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verbe PARTIR  = to leave</dc:title>
  <dc:creator>Oliver, Robin</dc:creator>
  <cp:lastModifiedBy>Oliver, Robin</cp:lastModifiedBy>
  <cp:revision>1</cp:revision>
  <dcterms:created xsi:type="dcterms:W3CDTF">2013-01-03T13:15:06Z</dcterms:created>
  <dcterms:modified xsi:type="dcterms:W3CDTF">2013-01-03T13:18:36Z</dcterms:modified>
</cp:coreProperties>
</file>