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1A025-14F3-4801-9A21-EA92DC9DEBC8}" type="datetimeFigureOut">
              <a:rPr lang="en-US" smtClean="0"/>
              <a:pPr/>
              <a:t>5/2/2012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0C62E-E5BD-4C4F-A21C-EFD08CA229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1A025-14F3-4801-9A21-EA92DC9DEBC8}" type="datetimeFigureOut">
              <a:rPr lang="en-US" smtClean="0"/>
              <a:pPr/>
              <a:t>5/2/2012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0C62E-E5BD-4C4F-A21C-EFD08CA229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1A025-14F3-4801-9A21-EA92DC9DEBC8}" type="datetimeFigureOut">
              <a:rPr lang="en-US" smtClean="0"/>
              <a:pPr/>
              <a:t>5/2/2012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0C62E-E5BD-4C4F-A21C-EFD08CA229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1A025-14F3-4801-9A21-EA92DC9DEBC8}" type="datetimeFigureOut">
              <a:rPr lang="en-US" smtClean="0"/>
              <a:pPr/>
              <a:t>5/2/2012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0C62E-E5BD-4C4F-A21C-EFD08CA229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1A025-14F3-4801-9A21-EA92DC9DEBC8}" type="datetimeFigureOut">
              <a:rPr lang="en-US" smtClean="0"/>
              <a:pPr/>
              <a:t>5/2/2012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0C62E-E5BD-4C4F-A21C-EFD08CA229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1A025-14F3-4801-9A21-EA92DC9DEBC8}" type="datetimeFigureOut">
              <a:rPr lang="en-US" smtClean="0"/>
              <a:pPr/>
              <a:t>5/2/2012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0C62E-E5BD-4C4F-A21C-EFD08CA229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1A025-14F3-4801-9A21-EA92DC9DEBC8}" type="datetimeFigureOut">
              <a:rPr lang="en-US" smtClean="0"/>
              <a:pPr/>
              <a:t>5/2/2012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0C62E-E5BD-4C4F-A21C-EFD08CA229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1A025-14F3-4801-9A21-EA92DC9DEBC8}" type="datetimeFigureOut">
              <a:rPr lang="en-US" smtClean="0"/>
              <a:pPr/>
              <a:t>5/2/2012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0C62E-E5BD-4C4F-A21C-EFD08CA229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1A025-14F3-4801-9A21-EA92DC9DEBC8}" type="datetimeFigureOut">
              <a:rPr lang="en-US" smtClean="0"/>
              <a:pPr/>
              <a:t>5/2/2012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0C62E-E5BD-4C4F-A21C-EFD08CA229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1A025-14F3-4801-9A21-EA92DC9DEBC8}" type="datetimeFigureOut">
              <a:rPr lang="en-US" smtClean="0"/>
              <a:pPr/>
              <a:t>5/2/2012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0C62E-E5BD-4C4F-A21C-EFD08CA229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1A025-14F3-4801-9A21-EA92DC9DEBC8}" type="datetimeFigureOut">
              <a:rPr lang="en-US" smtClean="0"/>
              <a:pPr/>
              <a:t>5/2/2012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0C62E-E5BD-4C4F-A21C-EFD08CA229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31A025-14F3-4801-9A21-EA92DC9DEBC8}" type="datetimeFigureOut">
              <a:rPr lang="en-US" smtClean="0"/>
              <a:pPr/>
              <a:t>5/2/2012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E0C62E-E5BD-4C4F-A21C-EFD08CA229B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Le </a:t>
            </a:r>
            <a:r>
              <a:rPr lang="en-US" dirty="0" err="1" smtClean="0"/>
              <a:t>verbe</a:t>
            </a:r>
            <a:r>
              <a:rPr lang="en-US" dirty="0" smtClean="0"/>
              <a:t> </a:t>
            </a:r>
            <a:r>
              <a:rPr lang="en-US" b="1" dirty="0" smtClean="0"/>
              <a:t>PRENDRE</a:t>
            </a:r>
            <a:r>
              <a:rPr lang="en-US" dirty="0" smtClean="0"/>
              <a:t> = to take (to have with food)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/>
              <a:t>			Je		</a:t>
            </a:r>
            <a:r>
              <a:rPr lang="en-US" b="1" dirty="0" smtClean="0">
                <a:solidFill>
                  <a:srgbClr val="FF0000"/>
                </a:solidFill>
              </a:rPr>
              <a:t>PRENDS</a:t>
            </a:r>
          </a:p>
          <a:p>
            <a:pPr>
              <a:buNone/>
            </a:pPr>
            <a:r>
              <a:rPr lang="en-US" dirty="0" smtClean="0"/>
              <a:t>			</a:t>
            </a:r>
            <a:r>
              <a:rPr lang="en-US" dirty="0" err="1" smtClean="0"/>
              <a:t>Tu</a:t>
            </a:r>
            <a:r>
              <a:rPr lang="en-US" dirty="0" smtClean="0"/>
              <a:t>		</a:t>
            </a:r>
            <a:r>
              <a:rPr lang="en-US" b="1" dirty="0" smtClean="0">
                <a:solidFill>
                  <a:srgbClr val="FF0000"/>
                </a:solidFill>
              </a:rPr>
              <a:t>PRENDS</a:t>
            </a:r>
          </a:p>
          <a:p>
            <a:pPr>
              <a:buNone/>
            </a:pPr>
            <a:r>
              <a:rPr lang="en-US" dirty="0" smtClean="0"/>
              <a:t>			Il</a:t>
            </a:r>
          </a:p>
          <a:p>
            <a:pPr>
              <a:buNone/>
            </a:pPr>
            <a:r>
              <a:rPr lang="en-US" dirty="0" smtClean="0"/>
              <a:t>			Elle		</a:t>
            </a:r>
            <a:r>
              <a:rPr lang="en-US" b="1" dirty="0" smtClean="0">
                <a:solidFill>
                  <a:srgbClr val="FF0000"/>
                </a:solidFill>
              </a:rPr>
              <a:t>PREND</a:t>
            </a:r>
          </a:p>
          <a:p>
            <a:pPr>
              <a:buNone/>
            </a:pPr>
            <a:r>
              <a:rPr lang="en-US" dirty="0" smtClean="0"/>
              <a:t>			On</a:t>
            </a:r>
          </a:p>
          <a:p>
            <a:pPr>
              <a:buNone/>
            </a:pPr>
            <a:r>
              <a:rPr lang="en-US" dirty="0" smtClean="0"/>
              <a:t>			Nous		</a:t>
            </a:r>
            <a:r>
              <a:rPr lang="en-US" b="1" dirty="0" smtClean="0">
                <a:solidFill>
                  <a:srgbClr val="FF0000"/>
                </a:solidFill>
              </a:rPr>
              <a:t>PRENONS</a:t>
            </a:r>
          </a:p>
          <a:p>
            <a:pPr>
              <a:buNone/>
            </a:pPr>
            <a:r>
              <a:rPr lang="en-US" dirty="0" smtClean="0"/>
              <a:t>			</a:t>
            </a:r>
            <a:r>
              <a:rPr lang="en-US" dirty="0" err="1" smtClean="0"/>
              <a:t>Vous</a:t>
            </a:r>
            <a:r>
              <a:rPr lang="en-US" dirty="0" smtClean="0"/>
              <a:t>		</a:t>
            </a:r>
            <a:r>
              <a:rPr lang="en-US" b="1" dirty="0" smtClean="0">
                <a:solidFill>
                  <a:srgbClr val="FF0000"/>
                </a:solidFill>
              </a:rPr>
              <a:t>PRENEZ</a:t>
            </a:r>
          </a:p>
          <a:p>
            <a:pPr>
              <a:buNone/>
            </a:pPr>
            <a:r>
              <a:rPr lang="en-US" dirty="0" smtClean="0"/>
              <a:t>			</a:t>
            </a:r>
            <a:r>
              <a:rPr lang="en-US" dirty="0" err="1" smtClean="0"/>
              <a:t>Ils</a:t>
            </a:r>
            <a:r>
              <a:rPr lang="en-US" dirty="0" smtClean="0"/>
              <a:t>/</a:t>
            </a:r>
            <a:r>
              <a:rPr lang="en-US" dirty="0" err="1" smtClean="0"/>
              <a:t>elles</a:t>
            </a:r>
            <a:r>
              <a:rPr lang="en-US" dirty="0" smtClean="0"/>
              <a:t>	</a:t>
            </a:r>
            <a:r>
              <a:rPr lang="en-US" b="1" dirty="0" smtClean="0">
                <a:solidFill>
                  <a:srgbClr val="FF0000"/>
                </a:solidFill>
              </a:rPr>
              <a:t>PRENNENT</a:t>
            </a:r>
          </a:p>
          <a:p>
            <a:pPr>
              <a:buNone/>
            </a:pPr>
            <a:endParaRPr lang="en-US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*** </a:t>
            </a:r>
            <a:r>
              <a:rPr lang="en-US" b="1" dirty="0" smtClean="0"/>
              <a:t>the verbs </a:t>
            </a:r>
            <a:r>
              <a:rPr lang="en-US" b="1" u="sng" dirty="0" smtClean="0">
                <a:solidFill>
                  <a:srgbClr val="0070C0"/>
                </a:solidFill>
              </a:rPr>
              <a:t>APPRENDRE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smtClean="0"/>
              <a:t>(= to learn) and </a:t>
            </a:r>
            <a:r>
              <a:rPr lang="en-US" b="1" u="sng" dirty="0" smtClean="0">
                <a:solidFill>
                  <a:srgbClr val="0070C0"/>
                </a:solidFill>
              </a:rPr>
              <a:t>COMPRENDRE</a:t>
            </a:r>
            <a:r>
              <a:rPr lang="en-US" b="1" dirty="0" smtClean="0"/>
              <a:t> (= to understand) both follow the same conjugation, just put </a:t>
            </a:r>
            <a:r>
              <a:rPr lang="en-US" b="1" u="sng" dirty="0" smtClean="0">
                <a:solidFill>
                  <a:srgbClr val="0070C0"/>
                </a:solidFill>
              </a:rPr>
              <a:t>APP-</a:t>
            </a:r>
            <a:r>
              <a:rPr lang="en-US" b="1" dirty="0" smtClean="0"/>
              <a:t> or </a:t>
            </a:r>
            <a:r>
              <a:rPr lang="en-US" b="1" u="sng" dirty="0" smtClean="0">
                <a:solidFill>
                  <a:srgbClr val="0070C0"/>
                </a:solidFill>
              </a:rPr>
              <a:t>COM-</a:t>
            </a:r>
            <a:r>
              <a:rPr lang="en-US" b="1" dirty="0" smtClean="0"/>
              <a:t> in front!!</a:t>
            </a:r>
            <a:r>
              <a:rPr lang="en-US" b="1" dirty="0" smtClean="0">
                <a:solidFill>
                  <a:srgbClr val="FF0000"/>
                </a:solidFill>
              </a:rPr>
              <a:t>***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2" name="Right Brace 1"/>
          <p:cNvSpPr/>
          <p:nvPr/>
        </p:nvSpPr>
        <p:spPr>
          <a:xfrm>
            <a:off x="3048000" y="2362200"/>
            <a:ext cx="838200" cy="10668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 try: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AutoNum type="arabicPeriod"/>
            </a:pPr>
            <a:r>
              <a:rPr lang="en-US" dirty="0" err="1" smtClean="0"/>
              <a:t>Mes</a:t>
            </a:r>
            <a:r>
              <a:rPr lang="en-US" dirty="0" smtClean="0"/>
              <a:t> </a:t>
            </a:r>
            <a:r>
              <a:rPr lang="en-US" dirty="0" err="1" smtClean="0"/>
              <a:t>amis</a:t>
            </a:r>
            <a:r>
              <a:rPr lang="en-US" dirty="0" smtClean="0"/>
              <a:t> et </a:t>
            </a:r>
            <a:r>
              <a:rPr lang="en-US" dirty="0" err="1" smtClean="0"/>
              <a:t>moi</a:t>
            </a:r>
            <a:r>
              <a:rPr lang="en-US" dirty="0" smtClean="0"/>
              <a:t> __  du café </a:t>
            </a:r>
            <a:r>
              <a:rPr lang="en-US" dirty="0" smtClean="0">
                <a:cs typeface="Calibri"/>
              </a:rPr>
              <a:t>à </a:t>
            </a:r>
            <a:r>
              <a:rPr lang="en-US" dirty="0" err="1" smtClean="0">
                <a:cs typeface="Calibri"/>
              </a:rPr>
              <a:t>l’école</a:t>
            </a:r>
            <a:r>
              <a:rPr lang="en-US" dirty="0" smtClean="0">
                <a:cs typeface="Calibri"/>
              </a:rPr>
              <a:t>.</a:t>
            </a:r>
          </a:p>
          <a:p>
            <a:pPr marL="514350" indent="-514350">
              <a:buAutoNum type="arabicPeriod"/>
            </a:pPr>
            <a:r>
              <a:rPr lang="en-US" dirty="0" err="1" smtClean="0">
                <a:cs typeface="Calibri"/>
              </a:rPr>
              <a:t>Toi</a:t>
            </a:r>
            <a:r>
              <a:rPr lang="en-US" dirty="0" smtClean="0">
                <a:cs typeface="Calibri"/>
              </a:rPr>
              <a:t> et </a:t>
            </a:r>
            <a:r>
              <a:rPr lang="en-US" dirty="0" err="1" smtClean="0">
                <a:cs typeface="Calibri"/>
              </a:rPr>
              <a:t>tes</a:t>
            </a:r>
            <a:r>
              <a:rPr lang="en-US" dirty="0" smtClean="0">
                <a:cs typeface="Calibri"/>
              </a:rPr>
              <a:t> </a:t>
            </a:r>
            <a:r>
              <a:rPr lang="en-US" dirty="0" err="1" smtClean="0">
                <a:cs typeface="Calibri"/>
              </a:rPr>
              <a:t>amis</a:t>
            </a:r>
            <a:r>
              <a:rPr lang="en-US" dirty="0" smtClean="0">
                <a:cs typeface="Calibri"/>
              </a:rPr>
              <a:t> __ </a:t>
            </a:r>
            <a:r>
              <a:rPr lang="en-US" dirty="0" err="1" smtClean="0">
                <a:cs typeface="Calibri"/>
              </a:rPr>
              <a:t>l’ascenseur</a:t>
            </a:r>
            <a:r>
              <a:rPr lang="en-US" dirty="0" smtClean="0">
                <a:cs typeface="Calibri"/>
              </a:rPr>
              <a:t>.</a:t>
            </a:r>
          </a:p>
          <a:p>
            <a:pPr marL="514350" indent="-514350">
              <a:buAutoNum type="arabicPeriod"/>
            </a:pPr>
            <a:r>
              <a:rPr lang="en-US" dirty="0" err="1" smtClean="0">
                <a:cs typeface="Calibri"/>
              </a:rPr>
              <a:t>Tu</a:t>
            </a:r>
            <a:r>
              <a:rPr lang="en-US" dirty="0" smtClean="0">
                <a:cs typeface="Calibri"/>
              </a:rPr>
              <a:t> __ un coca avec </a:t>
            </a:r>
            <a:r>
              <a:rPr lang="en-US" dirty="0" err="1" smtClean="0">
                <a:cs typeface="Calibri"/>
              </a:rPr>
              <a:t>moi</a:t>
            </a:r>
            <a:r>
              <a:rPr lang="en-US" dirty="0" smtClean="0">
                <a:cs typeface="Calibri"/>
              </a:rPr>
              <a:t>?</a:t>
            </a:r>
          </a:p>
          <a:p>
            <a:pPr marL="514350" indent="-514350">
              <a:buAutoNum type="arabicPeriod"/>
            </a:pPr>
            <a:r>
              <a:rPr lang="en-US" dirty="0" smtClean="0">
                <a:cs typeface="Calibri"/>
              </a:rPr>
              <a:t>Je __ </a:t>
            </a:r>
            <a:r>
              <a:rPr lang="en-US" dirty="0" err="1" smtClean="0">
                <a:cs typeface="Calibri"/>
              </a:rPr>
              <a:t>l’escalier</a:t>
            </a:r>
            <a:r>
              <a:rPr lang="en-US" dirty="0" smtClean="0">
                <a:cs typeface="Calibri"/>
              </a:rPr>
              <a:t> </a:t>
            </a:r>
            <a:r>
              <a:rPr lang="en-US" dirty="0" err="1" smtClean="0">
                <a:cs typeface="Calibri"/>
              </a:rPr>
              <a:t>ou</a:t>
            </a:r>
            <a:r>
              <a:rPr lang="en-US" dirty="0" smtClean="0">
                <a:cs typeface="Calibri"/>
              </a:rPr>
              <a:t> </a:t>
            </a:r>
            <a:r>
              <a:rPr lang="en-US" dirty="0" err="1" smtClean="0">
                <a:cs typeface="Calibri"/>
              </a:rPr>
              <a:t>l’ascenseur</a:t>
            </a:r>
            <a:r>
              <a:rPr lang="en-US" dirty="0" smtClean="0">
                <a:cs typeface="Calibri"/>
              </a:rPr>
              <a:t>?</a:t>
            </a:r>
          </a:p>
          <a:p>
            <a:pPr marL="514350" indent="-514350">
              <a:buAutoNum type="arabicPeriod"/>
            </a:pPr>
            <a:r>
              <a:rPr lang="en-US" dirty="0" smtClean="0">
                <a:cs typeface="Calibri"/>
              </a:rPr>
              <a:t>Georges et Julie ___ le </a:t>
            </a:r>
            <a:r>
              <a:rPr lang="en-US" dirty="0" err="1" smtClean="0">
                <a:cs typeface="Calibri"/>
              </a:rPr>
              <a:t>déjeuner</a:t>
            </a:r>
            <a:r>
              <a:rPr lang="en-US" dirty="0" smtClean="0">
                <a:cs typeface="Calibri"/>
              </a:rPr>
              <a:t> à New York.</a:t>
            </a:r>
          </a:p>
          <a:p>
            <a:pPr marL="514350" indent="-514350">
              <a:buAutoNum type="arabicPeriod"/>
            </a:pPr>
            <a:r>
              <a:rPr lang="en-US" dirty="0" smtClean="0">
                <a:cs typeface="Calibri"/>
              </a:rPr>
              <a:t>Les </a:t>
            </a:r>
            <a:r>
              <a:rPr lang="en-US" dirty="0" err="1" smtClean="0">
                <a:cs typeface="Calibri"/>
              </a:rPr>
              <a:t>jolies</a:t>
            </a:r>
            <a:r>
              <a:rPr lang="en-US" dirty="0" smtClean="0">
                <a:cs typeface="Calibri"/>
              </a:rPr>
              <a:t> </a:t>
            </a:r>
            <a:r>
              <a:rPr lang="en-US" dirty="0" err="1" smtClean="0">
                <a:cs typeface="Calibri"/>
              </a:rPr>
              <a:t>filles</a:t>
            </a:r>
            <a:r>
              <a:rPr lang="en-US" dirty="0" smtClean="0">
                <a:cs typeface="Calibri"/>
              </a:rPr>
              <a:t> ___ de </a:t>
            </a:r>
            <a:r>
              <a:rPr lang="en-US" dirty="0" err="1" smtClean="0">
                <a:cs typeface="Calibri"/>
              </a:rPr>
              <a:t>l’eau</a:t>
            </a:r>
            <a:r>
              <a:rPr lang="en-US" dirty="0" smtClean="0">
                <a:cs typeface="Calibri"/>
              </a:rPr>
              <a:t>.</a:t>
            </a:r>
          </a:p>
          <a:p>
            <a:pPr marL="514350" indent="-514350">
              <a:buAutoNum type="arabicPeriod"/>
            </a:pPr>
            <a:r>
              <a:rPr lang="en-US" dirty="0" smtClean="0">
                <a:cs typeface="Calibri"/>
              </a:rPr>
              <a:t>Le weekend je ___train pour </a:t>
            </a:r>
            <a:r>
              <a:rPr lang="en-US" dirty="0" err="1" smtClean="0">
                <a:cs typeface="Calibri"/>
              </a:rPr>
              <a:t>aller</a:t>
            </a:r>
            <a:r>
              <a:rPr lang="en-US" dirty="0" smtClean="0">
                <a:cs typeface="Calibri"/>
              </a:rPr>
              <a:t> à la </a:t>
            </a:r>
            <a:r>
              <a:rPr lang="en-US" dirty="0" err="1" smtClean="0">
                <a:cs typeface="Calibri"/>
              </a:rPr>
              <a:t>maison</a:t>
            </a:r>
            <a:r>
              <a:rPr lang="en-US" dirty="0" smtClean="0">
                <a:cs typeface="Calibri"/>
              </a:rPr>
              <a:t> de ma </a:t>
            </a:r>
            <a:r>
              <a:rPr lang="en-US" dirty="0" err="1" smtClean="0">
                <a:cs typeface="Calibri"/>
              </a:rPr>
              <a:t>tante</a:t>
            </a:r>
            <a:r>
              <a:rPr lang="en-US" dirty="0" smtClean="0">
                <a:cs typeface="Calibri"/>
              </a:rPr>
              <a:t>.</a:t>
            </a:r>
          </a:p>
          <a:p>
            <a:pPr marL="514350" indent="-514350">
              <a:buAutoNum type="arabicPeriod"/>
            </a:pPr>
            <a:r>
              <a:rPr lang="en-US" dirty="0" err="1" smtClean="0">
                <a:cs typeface="Calibri"/>
              </a:rPr>
              <a:t>Est-ce</a:t>
            </a:r>
            <a:r>
              <a:rPr lang="en-US" dirty="0" smtClean="0">
                <a:cs typeface="Calibri"/>
              </a:rPr>
              <a:t> </a:t>
            </a:r>
            <a:r>
              <a:rPr lang="en-US" dirty="0" err="1" smtClean="0">
                <a:cs typeface="Calibri"/>
              </a:rPr>
              <a:t>tu</a:t>
            </a:r>
            <a:r>
              <a:rPr lang="en-US" dirty="0" smtClean="0">
                <a:cs typeface="Calibri"/>
              </a:rPr>
              <a:t> ___ du </a:t>
            </a:r>
            <a:r>
              <a:rPr lang="en-US" dirty="0" err="1" smtClean="0">
                <a:cs typeface="Calibri"/>
              </a:rPr>
              <a:t>thé</a:t>
            </a:r>
            <a:r>
              <a:rPr lang="en-US" dirty="0" smtClean="0">
                <a:cs typeface="Calibri"/>
              </a:rPr>
              <a:t> </a:t>
            </a:r>
            <a:r>
              <a:rPr lang="en-US" dirty="0" err="1" smtClean="0">
                <a:cs typeface="Calibri"/>
              </a:rPr>
              <a:t>ou</a:t>
            </a:r>
            <a:r>
              <a:rPr lang="en-US" dirty="0" smtClean="0">
                <a:cs typeface="Calibri"/>
              </a:rPr>
              <a:t> du café le </a:t>
            </a:r>
            <a:r>
              <a:rPr lang="en-US" dirty="0" err="1" smtClean="0">
                <a:cs typeface="Calibri"/>
              </a:rPr>
              <a:t>matin</a:t>
            </a:r>
            <a:r>
              <a:rPr lang="en-US" dirty="0" smtClean="0">
                <a:cs typeface="Calibri"/>
              </a:rPr>
              <a:t>?</a:t>
            </a:r>
          </a:p>
          <a:p>
            <a:pPr marL="514350" indent="-514350">
              <a:buAutoNum type="arabicPeriod"/>
            </a:pPr>
            <a:r>
              <a:rPr lang="en-US" dirty="0" smtClean="0">
                <a:cs typeface="Calibri"/>
              </a:rPr>
              <a:t>Ma </a:t>
            </a:r>
            <a:r>
              <a:rPr lang="en-US" dirty="0" err="1" smtClean="0">
                <a:cs typeface="Calibri"/>
              </a:rPr>
              <a:t>famille</a:t>
            </a:r>
            <a:r>
              <a:rPr lang="en-US" dirty="0" smtClean="0">
                <a:cs typeface="Calibri"/>
              </a:rPr>
              <a:t> ___ </a:t>
            </a:r>
            <a:r>
              <a:rPr lang="en-US" dirty="0" err="1" smtClean="0">
                <a:cs typeface="Calibri"/>
              </a:rPr>
              <a:t>l’ascenseur</a:t>
            </a:r>
            <a:r>
              <a:rPr lang="en-US" dirty="0" smtClean="0">
                <a:cs typeface="Calibri"/>
              </a:rPr>
              <a:t> pour </a:t>
            </a:r>
            <a:r>
              <a:rPr lang="en-US" dirty="0" err="1" smtClean="0">
                <a:cs typeface="Calibri"/>
              </a:rPr>
              <a:t>aller</a:t>
            </a:r>
            <a:r>
              <a:rPr lang="en-US" dirty="0" smtClean="0">
                <a:cs typeface="Calibri"/>
              </a:rPr>
              <a:t> à la </a:t>
            </a:r>
            <a:r>
              <a:rPr lang="en-US" dirty="0" err="1" smtClean="0">
                <a:cs typeface="Calibri"/>
              </a:rPr>
              <a:t>chambre</a:t>
            </a:r>
            <a:r>
              <a:rPr lang="en-US" dirty="0" smtClean="0">
                <a:cs typeface="Calibri"/>
              </a:rPr>
              <a:t>.</a:t>
            </a:r>
          </a:p>
          <a:p>
            <a:pPr marL="514350" indent="-514350">
              <a:buAutoNum type="arabicPeriod"/>
            </a:pPr>
            <a:r>
              <a:rPr lang="en-US" dirty="0" smtClean="0">
                <a:cs typeface="Calibri"/>
              </a:rPr>
              <a:t>Les beaux </a:t>
            </a:r>
            <a:r>
              <a:rPr lang="en-US" dirty="0" err="1" smtClean="0">
                <a:cs typeface="Calibri"/>
              </a:rPr>
              <a:t>garçons</a:t>
            </a:r>
            <a:r>
              <a:rPr lang="en-US" dirty="0" smtClean="0">
                <a:cs typeface="Calibri"/>
              </a:rPr>
              <a:t> ___ un 7UP.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well did you do?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AutoNum type="arabicPeriod"/>
            </a:pPr>
            <a:r>
              <a:rPr lang="en-US" dirty="0" err="1" smtClean="0"/>
              <a:t>Mes</a:t>
            </a:r>
            <a:r>
              <a:rPr lang="en-US" dirty="0" smtClean="0"/>
              <a:t> </a:t>
            </a:r>
            <a:r>
              <a:rPr lang="en-US" dirty="0" err="1" smtClean="0"/>
              <a:t>amis</a:t>
            </a:r>
            <a:r>
              <a:rPr lang="en-US" dirty="0" smtClean="0"/>
              <a:t> et </a:t>
            </a:r>
            <a:r>
              <a:rPr lang="en-US" dirty="0" err="1" smtClean="0"/>
              <a:t>moi</a:t>
            </a:r>
            <a:r>
              <a:rPr lang="en-US" dirty="0" smtClean="0"/>
              <a:t> </a:t>
            </a:r>
            <a:r>
              <a:rPr lang="en-US" b="1" u="sng" dirty="0" smtClean="0">
                <a:solidFill>
                  <a:srgbClr val="FF0000"/>
                </a:solidFill>
              </a:rPr>
              <a:t>PRENONS</a:t>
            </a:r>
            <a:r>
              <a:rPr lang="en-US" dirty="0" smtClean="0"/>
              <a:t> du café </a:t>
            </a:r>
            <a:r>
              <a:rPr lang="en-US" dirty="0" smtClean="0">
                <a:cs typeface="Calibri"/>
              </a:rPr>
              <a:t>à </a:t>
            </a:r>
            <a:r>
              <a:rPr lang="en-US" dirty="0" err="1" smtClean="0">
                <a:cs typeface="Calibri"/>
              </a:rPr>
              <a:t>l’école</a:t>
            </a:r>
            <a:r>
              <a:rPr lang="en-US" dirty="0" smtClean="0">
                <a:cs typeface="Calibri"/>
              </a:rPr>
              <a:t>.</a:t>
            </a:r>
          </a:p>
          <a:p>
            <a:pPr marL="514350" indent="-514350">
              <a:buAutoNum type="arabicPeriod"/>
            </a:pPr>
            <a:r>
              <a:rPr lang="en-US" dirty="0" err="1" smtClean="0">
                <a:cs typeface="Calibri"/>
              </a:rPr>
              <a:t>Toi</a:t>
            </a:r>
            <a:r>
              <a:rPr lang="en-US" dirty="0" smtClean="0">
                <a:cs typeface="Calibri"/>
              </a:rPr>
              <a:t> et </a:t>
            </a:r>
            <a:r>
              <a:rPr lang="en-US" dirty="0" err="1" smtClean="0">
                <a:cs typeface="Calibri"/>
              </a:rPr>
              <a:t>tes</a:t>
            </a:r>
            <a:r>
              <a:rPr lang="en-US" dirty="0" smtClean="0">
                <a:cs typeface="Calibri"/>
              </a:rPr>
              <a:t> </a:t>
            </a:r>
            <a:r>
              <a:rPr lang="en-US" dirty="0" err="1" smtClean="0">
                <a:cs typeface="Calibri"/>
              </a:rPr>
              <a:t>amis</a:t>
            </a:r>
            <a:r>
              <a:rPr lang="en-US" dirty="0" smtClean="0">
                <a:cs typeface="Calibri"/>
              </a:rPr>
              <a:t> </a:t>
            </a:r>
            <a:r>
              <a:rPr lang="en-US" b="1" u="sng" dirty="0" smtClean="0">
                <a:solidFill>
                  <a:srgbClr val="FF0000"/>
                </a:solidFill>
                <a:cs typeface="Calibri"/>
              </a:rPr>
              <a:t>PRENEZ</a:t>
            </a:r>
            <a:r>
              <a:rPr lang="en-US" dirty="0" smtClean="0">
                <a:cs typeface="Calibri"/>
              </a:rPr>
              <a:t> </a:t>
            </a:r>
            <a:r>
              <a:rPr lang="en-US" dirty="0" err="1" smtClean="0">
                <a:cs typeface="Calibri"/>
              </a:rPr>
              <a:t>l’ascenseur</a:t>
            </a:r>
            <a:r>
              <a:rPr lang="en-US" dirty="0" smtClean="0">
                <a:cs typeface="Calibri"/>
              </a:rPr>
              <a:t>.</a:t>
            </a:r>
          </a:p>
          <a:p>
            <a:pPr marL="514350" indent="-514350">
              <a:buAutoNum type="arabicPeriod"/>
            </a:pPr>
            <a:r>
              <a:rPr lang="en-US" dirty="0" err="1" smtClean="0">
                <a:cs typeface="Calibri"/>
              </a:rPr>
              <a:t>Tu</a:t>
            </a:r>
            <a:r>
              <a:rPr lang="en-US" dirty="0" smtClean="0">
                <a:cs typeface="Calibri"/>
              </a:rPr>
              <a:t> </a:t>
            </a:r>
            <a:r>
              <a:rPr lang="en-US" b="1" u="sng" dirty="0" smtClean="0">
                <a:solidFill>
                  <a:srgbClr val="FF0000"/>
                </a:solidFill>
                <a:cs typeface="Calibri"/>
              </a:rPr>
              <a:t>PRENDS</a:t>
            </a:r>
            <a:r>
              <a:rPr lang="en-US" dirty="0" smtClean="0">
                <a:cs typeface="Calibri"/>
              </a:rPr>
              <a:t> un coca avec </a:t>
            </a:r>
            <a:r>
              <a:rPr lang="en-US" dirty="0" err="1" smtClean="0">
                <a:cs typeface="Calibri"/>
              </a:rPr>
              <a:t>moi</a:t>
            </a:r>
            <a:r>
              <a:rPr lang="en-US" dirty="0" smtClean="0">
                <a:cs typeface="Calibri"/>
              </a:rPr>
              <a:t>?</a:t>
            </a:r>
          </a:p>
          <a:p>
            <a:pPr marL="514350" indent="-514350">
              <a:buAutoNum type="arabicPeriod"/>
            </a:pPr>
            <a:r>
              <a:rPr lang="en-US" dirty="0" smtClean="0">
                <a:cs typeface="Calibri"/>
              </a:rPr>
              <a:t>Je </a:t>
            </a:r>
            <a:r>
              <a:rPr lang="en-US" b="1" u="sng" dirty="0" smtClean="0">
                <a:solidFill>
                  <a:srgbClr val="FF0000"/>
                </a:solidFill>
                <a:cs typeface="Calibri"/>
              </a:rPr>
              <a:t>PRENDS</a:t>
            </a:r>
            <a:r>
              <a:rPr lang="en-US" dirty="0" smtClean="0">
                <a:cs typeface="Calibri"/>
              </a:rPr>
              <a:t> </a:t>
            </a:r>
            <a:r>
              <a:rPr lang="en-US" dirty="0" err="1" smtClean="0">
                <a:cs typeface="Calibri"/>
              </a:rPr>
              <a:t>l’escalier</a:t>
            </a:r>
            <a:r>
              <a:rPr lang="en-US" dirty="0" smtClean="0">
                <a:cs typeface="Calibri"/>
              </a:rPr>
              <a:t> </a:t>
            </a:r>
            <a:r>
              <a:rPr lang="en-US" dirty="0" err="1" smtClean="0">
                <a:cs typeface="Calibri"/>
              </a:rPr>
              <a:t>ou</a:t>
            </a:r>
            <a:r>
              <a:rPr lang="en-US" dirty="0" smtClean="0">
                <a:cs typeface="Calibri"/>
              </a:rPr>
              <a:t> </a:t>
            </a:r>
            <a:r>
              <a:rPr lang="en-US" dirty="0" err="1" smtClean="0">
                <a:cs typeface="Calibri"/>
              </a:rPr>
              <a:t>l’ascenseur</a:t>
            </a:r>
            <a:r>
              <a:rPr lang="en-US" dirty="0" smtClean="0">
                <a:cs typeface="Calibri"/>
              </a:rPr>
              <a:t>?</a:t>
            </a:r>
          </a:p>
          <a:p>
            <a:pPr marL="514350" indent="-514350">
              <a:buAutoNum type="arabicPeriod"/>
            </a:pPr>
            <a:r>
              <a:rPr lang="en-US" dirty="0" smtClean="0">
                <a:cs typeface="Calibri"/>
              </a:rPr>
              <a:t>Georges et Julie </a:t>
            </a:r>
            <a:r>
              <a:rPr lang="en-US" b="1" u="sng" dirty="0" smtClean="0">
                <a:solidFill>
                  <a:srgbClr val="FF0000"/>
                </a:solidFill>
                <a:cs typeface="Calibri"/>
              </a:rPr>
              <a:t>PRENNENT</a:t>
            </a:r>
            <a:r>
              <a:rPr lang="en-US" dirty="0" smtClean="0">
                <a:cs typeface="Calibri"/>
              </a:rPr>
              <a:t> le </a:t>
            </a:r>
            <a:r>
              <a:rPr lang="en-US" dirty="0" err="1" smtClean="0">
                <a:cs typeface="Calibri"/>
              </a:rPr>
              <a:t>déjeuner</a:t>
            </a:r>
            <a:r>
              <a:rPr lang="en-US" dirty="0" smtClean="0">
                <a:cs typeface="Calibri"/>
              </a:rPr>
              <a:t> à New York.</a:t>
            </a:r>
          </a:p>
          <a:p>
            <a:pPr marL="514350" indent="-514350">
              <a:buAutoNum type="arabicPeriod"/>
            </a:pPr>
            <a:r>
              <a:rPr lang="en-US" dirty="0" smtClean="0">
                <a:cs typeface="Calibri"/>
              </a:rPr>
              <a:t>Les </a:t>
            </a:r>
            <a:r>
              <a:rPr lang="en-US" dirty="0" err="1" smtClean="0">
                <a:cs typeface="Calibri"/>
              </a:rPr>
              <a:t>jolies</a:t>
            </a:r>
            <a:r>
              <a:rPr lang="en-US" dirty="0" smtClean="0">
                <a:cs typeface="Calibri"/>
              </a:rPr>
              <a:t> </a:t>
            </a:r>
            <a:r>
              <a:rPr lang="en-US" dirty="0" err="1" smtClean="0">
                <a:cs typeface="Calibri"/>
              </a:rPr>
              <a:t>filles</a:t>
            </a:r>
            <a:r>
              <a:rPr lang="en-US" dirty="0" smtClean="0">
                <a:cs typeface="Calibri"/>
              </a:rPr>
              <a:t> </a:t>
            </a:r>
            <a:r>
              <a:rPr lang="en-US" b="1" u="sng" dirty="0" smtClean="0">
                <a:solidFill>
                  <a:srgbClr val="FF0000"/>
                </a:solidFill>
                <a:cs typeface="Calibri"/>
              </a:rPr>
              <a:t>PRENNENT</a:t>
            </a:r>
            <a:r>
              <a:rPr lang="en-US" dirty="0" smtClean="0">
                <a:cs typeface="Calibri"/>
              </a:rPr>
              <a:t> de </a:t>
            </a:r>
            <a:r>
              <a:rPr lang="en-US" dirty="0" err="1" smtClean="0">
                <a:cs typeface="Calibri"/>
              </a:rPr>
              <a:t>l’eau</a:t>
            </a:r>
            <a:r>
              <a:rPr lang="en-US" dirty="0" smtClean="0">
                <a:cs typeface="Calibri"/>
              </a:rPr>
              <a:t>.</a:t>
            </a:r>
          </a:p>
          <a:p>
            <a:pPr marL="514350" indent="-514350">
              <a:buAutoNum type="arabicPeriod"/>
            </a:pPr>
            <a:r>
              <a:rPr lang="en-US" dirty="0" smtClean="0">
                <a:cs typeface="Calibri"/>
              </a:rPr>
              <a:t>Le weekend je </a:t>
            </a:r>
            <a:r>
              <a:rPr lang="en-US" b="1" u="sng" dirty="0" smtClean="0">
                <a:solidFill>
                  <a:srgbClr val="FF0000"/>
                </a:solidFill>
                <a:cs typeface="Calibri"/>
              </a:rPr>
              <a:t>PRENDS</a:t>
            </a:r>
            <a:r>
              <a:rPr lang="en-US" dirty="0" smtClean="0">
                <a:cs typeface="Calibri"/>
              </a:rPr>
              <a:t> le train pour </a:t>
            </a:r>
            <a:r>
              <a:rPr lang="en-US" dirty="0" err="1" smtClean="0">
                <a:cs typeface="Calibri"/>
              </a:rPr>
              <a:t>aller</a:t>
            </a:r>
            <a:r>
              <a:rPr lang="en-US" dirty="0" smtClean="0">
                <a:cs typeface="Calibri"/>
              </a:rPr>
              <a:t> à la </a:t>
            </a:r>
            <a:r>
              <a:rPr lang="en-US" dirty="0" err="1" smtClean="0">
                <a:cs typeface="Calibri"/>
              </a:rPr>
              <a:t>maison</a:t>
            </a:r>
            <a:r>
              <a:rPr lang="en-US" dirty="0" smtClean="0">
                <a:cs typeface="Calibri"/>
              </a:rPr>
              <a:t> de ma </a:t>
            </a:r>
            <a:r>
              <a:rPr lang="en-US" dirty="0" err="1" smtClean="0">
                <a:cs typeface="Calibri"/>
              </a:rPr>
              <a:t>tante</a:t>
            </a:r>
            <a:r>
              <a:rPr lang="en-US" dirty="0" smtClean="0">
                <a:cs typeface="Calibri"/>
              </a:rPr>
              <a:t>.</a:t>
            </a:r>
          </a:p>
          <a:p>
            <a:pPr marL="514350" indent="-514350">
              <a:buAutoNum type="arabicPeriod"/>
            </a:pPr>
            <a:r>
              <a:rPr lang="en-US" dirty="0" err="1" smtClean="0">
                <a:cs typeface="Calibri"/>
              </a:rPr>
              <a:t>Est-ce</a:t>
            </a:r>
            <a:r>
              <a:rPr lang="en-US" dirty="0" smtClean="0">
                <a:cs typeface="Calibri"/>
              </a:rPr>
              <a:t> </a:t>
            </a:r>
            <a:r>
              <a:rPr lang="en-US" dirty="0" err="1" smtClean="0">
                <a:cs typeface="Calibri"/>
              </a:rPr>
              <a:t>tu</a:t>
            </a:r>
            <a:r>
              <a:rPr lang="en-US" dirty="0" smtClean="0">
                <a:cs typeface="Calibri"/>
              </a:rPr>
              <a:t> </a:t>
            </a:r>
            <a:r>
              <a:rPr lang="en-US" b="1" u="sng" dirty="0" smtClean="0">
                <a:solidFill>
                  <a:srgbClr val="FF0000"/>
                </a:solidFill>
                <a:cs typeface="Calibri"/>
              </a:rPr>
              <a:t>PRENDS</a:t>
            </a:r>
            <a:r>
              <a:rPr lang="en-US" dirty="0" smtClean="0">
                <a:cs typeface="Calibri"/>
              </a:rPr>
              <a:t> du </a:t>
            </a:r>
            <a:r>
              <a:rPr lang="en-US" dirty="0" err="1" smtClean="0">
                <a:cs typeface="Calibri"/>
              </a:rPr>
              <a:t>thé</a:t>
            </a:r>
            <a:r>
              <a:rPr lang="en-US" dirty="0" smtClean="0">
                <a:cs typeface="Calibri"/>
              </a:rPr>
              <a:t> </a:t>
            </a:r>
            <a:r>
              <a:rPr lang="en-US" dirty="0" err="1" smtClean="0">
                <a:cs typeface="Calibri"/>
              </a:rPr>
              <a:t>ou</a:t>
            </a:r>
            <a:r>
              <a:rPr lang="en-US" dirty="0" smtClean="0">
                <a:cs typeface="Calibri"/>
              </a:rPr>
              <a:t> du café le </a:t>
            </a:r>
            <a:r>
              <a:rPr lang="en-US" dirty="0" err="1" smtClean="0">
                <a:cs typeface="Calibri"/>
              </a:rPr>
              <a:t>matin</a:t>
            </a:r>
            <a:r>
              <a:rPr lang="en-US" dirty="0" smtClean="0">
                <a:cs typeface="Calibri"/>
              </a:rPr>
              <a:t>?</a:t>
            </a:r>
          </a:p>
          <a:p>
            <a:pPr marL="514350" indent="-514350">
              <a:buAutoNum type="arabicPeriod"/>
            </a:pPr>
            <a:r>
              <a:rPr lang="en-US" dirty="0" smtClean="0">
                <a:cs typeface="Calibri"/>
              </a:rPr>
              <a:t>Ma </a:t>
            </a:r>
            <a:r>
              <a:rPr lang="en-US" dirty="0" err="1" smtClean="0">
                <a:cs typeface="Calibri"/>
              </a:rPr>
              <a:t>famille</a:t>
            </a:r>
            <a:r>
              <a:rPr lang="en-US" dirty="0" smtClean="0">
                <a:cs typeface="Calibri"/>
              </a:rPr>
              <a:t> </a:t>
            </a:r>
            <a:r>
              <a:rPr lang="en-US" b="1" u="sng" dirty="0" smtClean="0">
                <a:solidFill>
                  <a:srgbClr val="FF0000"/>
                </a:solidFill>
                <a:cs typeface="Calibri"/>
              </a:rPr>
              <a:t>PREND</a:t>
            </a:r>
            <a:r>
              <a:rPr lang="en-US" dirty="0" smtClean="0">
                <a:cs typeface="Calibri"/>
              </a:rPr>
              <a:t> </a:t>
            </a:r>
            <a:r>
              <a:rPr lang="en-US" dirty="0" err="1" smtClean="0">
                <a:cs typeface="Calibri"/>
              </a:rPr>
              <a:t>l’ascenseur</a:t>
            </a:r>
            <a:r>
              <a:rPr lang="en-US" dirty="0" smtClean="0">
                <a:cs typeface="Calibri"/>
              </a:rPr>
              <a:t> pour </a:t>
            </a:r>
            <a:r>
              <a:rPr lang="en-US" dirty="0" err="1" smtClean="0">
                <a:cs typeface="Calibri"/>
              </a:rPr>
              <a:t>aller</a:t>
            </a:r>
            <a:r>
              <a:rPr lang="en-US" dirty="0" smtClean="0">
                <a:cs typeface="Calibri"/>
              </a:rPr>
              <a:t> à la </a:t>
            </a:r>
            <a:r>
              <a:rPr lang="en-US" dirty="0" err="1" smtClean="0">
                <a:cs typeface="Calibri"/>
              </a:rPr>
              <a:t>chambre</a:t>
            </a:r>
            <a:r>
              <a:rPr lang="en-US" dirty="0" smtClean="0">
                <a:cs typeface="Calibri"/>
              </a:rPr>
              <a:t>.</a:t>
            </a:r>
          </a:p>
          <a:p>
            <a:pPr marL="514350" indent="-514350">
              <a:buAutoNum type="arabicPeriod"/>
            </a:pPr>
            <a:r>
              <a:rPr lang="en-US" dirty="0" smtClean="0">
                <a:cs typeface="Calibri"/>
              </a:rPr>
              <a:t>Les beaux </a:t>
            </a:r>
            <a:r>
              <a:rPr lang="en-US" dirty="0" err="1" smtClean="0">
                <a:cs typeface="Calibri"/>
              </a:rPr>
              <a:t>garçons</a:t>
            </a:r>
            <a:r>
              <a:rPr lang="en-US" dirty="0" smtClean="0">
                <a:cs typeface="Calibri"/>
              </a:rPr>
              <a:t> </a:t>
            </a:r>
            <a:r>
              <a:rPr lang="en-US" b="1" u="sng" dirty="0" smtClean="0">
                <a:solidFill>
                  <a:srgbClr val="FF0000"/>
                </a:solidFill>
                <a:cs typeface="Calibri"/>
              </a:rPr>
              <a:t>PRENNENT</a:t>
            </a:r>
            <a:r>
              <a:rPr lang="en-US" dirty="0" smtClean="0">
                <a:cs typeface="Calibri"/>
              </a:rPr>
              <a:t> un 7UP.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200</Words>
  <Application>Microsoft Office PowerPoint</Application>
  <PresentationFormat>On-screen Show (4:3)</PresentationFormat>
  <Paragraphs>33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Le verbe PRENDRE = to take (to have with food)</vt:lpstr>
      <vt:lpstr>You try:</vt:lpstr>
      <vt:lpstr>How well did you do?</vt:lpstr>
    </vt:vector>
  </TitlesOfParts>
  <Company>GCPS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verbe PRENDRE = to take (to have with food)</dc:title>
  <dc:creator>e201101494</dc:creator>
  <cp:lastModifiedBy>e201101494</cp:lastModifiedBy>
  <cp:revision>4</cp:revision>
  <dcterms:created xsi:type="dcterms:W3CDTF">2011-11-03T15:32:41Z</dcterms:created>
  <dcterms:modified xsi:type="dcterms:W3CDTF">2012-05-02T19:26:19Z</dcterms:modified>
</cp:coreProperties>
</file>