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A318-5242-48EC-89E9-D2ADDBD6B2F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793D-4725-49B7-B749-4D18987A9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8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A318-5242-48EC-89E9-D2ADDBD6B2F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793D-4725-49B7-B749-4D18987A9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9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A318-5242-48EC-89E9-D2ADDBD6B2F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793D-4725-49B7-B749-4D18987A9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5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A318-5242-48EC-89E9-D2ADDBD6B2F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793D-4725-49B7-B749-4D18987A9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2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A318-5242-48EC-89E9-D2ADDBD6B2F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793D-4725-49B7-B749-4D18987A9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8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A318-5242-48EC-89E9-D2ADDBD6B2F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793D-4725-49B7-B749-4D18987A9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9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A318-5242-48EC-89E9-D2ADDBD6B2F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793D-4725-49B7-B749-4D18987A9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4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A318-5242-48EC-89E9-D2ADDBD6B2F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793D-4725-49B7-B749-4D18987A9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9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A318-5242-48EC-89E9-D2ADDBD6B2F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793D-4725-49B7-B749-4D18987A9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1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A318-5242-48EC-89E9-D2ADDBD6B2F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793D-4725-49B7-B749-4D18987A9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4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A318-5242-48EC-89E9-D2ADDBD6B2F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793D-4725-49B7-B749-4D18987A9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7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1A318-5242-48EC-89E9-D2ADDBD6B2F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C793D-4725-49B7-B749-4D18987A9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2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verbe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SERVIR</a:t>
            </a:r>
            <a:r>
              <a:rPr lang="en-US" dirty="0" smtClean="0"/>
              <a:t> = </a:t>
            </a:r>
            <a:r>
              <a:rPr lang="en-US" b="1" dirty="0" smtClean="0">
                <a:solidFill>
                  <a:srgbClr val="0070C0"/>
                </a:solidFill>
              </a:rPr>
              <a:t>to serve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	Je		</a:t>
            </a:r>
            <a:r>
              <a:rPr lang="en-US" b="1" dirty="0" smtClean="0">
                <a:solidFill>
                  <a:srgbClr val="FF0000"/>
                </a:solidFill>
              </a:rPr>
              <a:t>SERS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Tu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SERS</a:t>
            </a:r>
          </a:p>
          <a:p>
            <a:pPr marL="0" indent="0">
              <a:buNone/>
            </a:pPr>
            <a:r>
              <a:rPr lang="en-US" dirty="0" smtClean="0"/>
              <a:t>		On</a:t>
            </a:r>
          </a:p>
          <a:p>
            <a:pPr marL="0" indent="0">
              <a:buNone/>
            </a:pPr>
            <a:r>
              <a:rPr lang="en-US" dirty="0" smtClean="0"/>
              <a:t>		Il		</a:t>
            </a:r>
            <a:r>
              <a:rPr lang="en-US" b="1" dirty="0" smtClean="0">
                <a:solidFill>
                  <a:srgbClr val="FF0000"/>
                </a:solidFill>
              </a:rPr>
              <a:t>SERT</a:t>
            </a:r>
          </a:p>
          <a:p>
            <a:pPr marL="0" indent="0">
              <a:buNone/>
            </a:pPr>
            <a:r>
              <a:rPr lang="en-US" dirty="0" smtClean="0"/>
              <a:t>		Elle</a:t>
            </a:r>
          </a:p>
          <a:p>
            <a:pPr marL="0" indent="0">
              <a:buNone/>
            </a:pPr>
            <a:r>
              <a:rPr lang="en-US" dirty="0" smtClean="0"/>
              <a:t>		Nous		</a:t>
            </a:r>
            <a:r>
              <a:rPr lang="en-US" b="1" dirty="0" smtClean="0">
                <a:solidFill>
                  <a:srgbClr val="FF0000"/>
                </a:solidFill>
              </a:rPr>
              <a:t>SERVONS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Vous</a:t>
            </a:r>
            <a:r>
              <a:rPr lang="en-US" dirty="0" smtClean="0"/>
              <a:t>	</a:t>
            </a:r>
            <a:r>
              <a:rPr lang="en-US" smtClean="0"/>
              <a:t>	</a:t>
            </a:r>
            <a:r>
              <a:rPr lang="en-US" b="1" smtClean="0">
                <a:solidFill>
                  <a:srgbClr val="FF0000"/>
                </a:solidFill>
              </a:rPr>
              <a:t>SERVEZ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Ils</a:t>
            </a:r>
            <a:r>
              <a:rPr lang="en-US" dirty="0" smtClean="0"/>
              <a:t> / </a:t>
            </a:r>
            <a:r>
              <a:rPr lang="en-US" dirty="0" err="1" smtClean="0"/>
              <a:t>Elles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SERVENT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3200400" y="2743200"/>
            <a:ext cx="8382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7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Le verbe SERVIR = to serve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verbe SERVIR = to serve</dc:title>
  <dc:creator>Oliver, Robin</dc:creator>
  <cp:lastModifiedBy>Oliver, Robin</cp:lastModifiedBy>
  <cp:revision>2</cp:revision>
  <dcterms:created xsi:type="dcterms:W3CDTF">2013-03-20T17:14:11Z</dcterms:created>
  <dcterms:modified xsi:type="dcterms:W3CDTF">2013-03-21T16:43:42Z</dcterms:modified>
</cp:coreProperties>
</file>