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052-2D24-4CF6-B14B-1285F26AEBA0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8512-26C7-40BC-8796-F98BB3B2C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7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052-2D24-4CF6-B14B-1285F26AEBA0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8512-26C7-40BC-8796-F98BB3B2C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8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052-2D24-4CF6-B14B-1285F26AEBA0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8512-26C7-40BC-8796-F98BB3B2C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8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052-2D24-4CF6-B14B-1285F26AEBA0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8512-26C7-40BC-8796-F98BB3B2C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9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052-2D24-4CF6-B14B-1285F26AEBA0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8512-26C7-40BC-8796-F98BB3B2C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9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052-2D24-4CF6-B14B-1285F26AEBA0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8512-26C7-40BC-8796-F98BB3B2C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1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052-2D24-4CF6-B14B-1285F26AEBA0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8512-26C7-40BC-8796-F98BB3B2C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052-2D24-4CF6-B14B-1285F26AEBA0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8512-26C7-40BC-8796-F98BB3B2C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2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052-2D24-4CF6-B14B-1285F26AEBA0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8512-26C7-40BC-8796-F98BB3B2C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2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052-2D24-4CF6-B14B-1285F26AEBA0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8512-26C7-40BC-8796-F98BB3B2C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8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052-2D24-4CF6-B14B-1285F26AEBA0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8512-26C7-40BC-8796-F98BB3B2C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0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6E052-2D24-4CF6-B14B-1285F26AEBA0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58512-26C7-40BC-8796-F98BB3B2C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3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Arial Black" panose="020B0A04020102020204" pitchFamily="34" charset="0"/>
              </a:rPr>
              <a:t>Le </a:t>
            </a:r>
            <a:r>
              <a:rPr lang="en-US" i="1" dirty="0" err="1" smtClean="0">
                <a:latin typeface="Arial Black" panose="020B0A04020102020204" pitchFamily="34" charset="0"/>
              </a:rPr>
              <a:t>verbe</a:t>
            </a:r>
            <a:r>
              <a:rPr lang="en-US" dirty="0" smtClean="0">
                <a:latin typeface="Arial Black" panose="020B0A04020102020204" pitchFamily="34" charset="0"/>
              </a:rPr>
              <a:t>: </a:t>
            </a:r>
            <a:r>
              <a:rPr lang="en-US" b="1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SUIVRE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(= to </a:t>
            </a:r>
            <a:r>
              <a:rPr lang="en-US" dirty="0" smtClean="0">
                <a:latin typeface="Arial Black" panose="020B0A04020102020204" pitchFamily="34" charset="0"/>
              </a:rPr>
              <a:t>follow)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Je</a:t>
            </a:r>
            <a:r>
              <a:rPr lang="en-US" sz="4400" b="1" dirty="0"/>
              <a:t>		</a:t>
            </a:r>
            <a:r>
              <a:rPr lang="en-US" sz="4400" b="1" dirty="0" err="1" smtClean="0">
                <a:solidFill>
                  <a:srgbClr val="C00000"/>
                </a:solidFill>
              </a:rPr>
              <a:t>suis</a:t>
            </a:r>
            <a:endParaRPr lang="en-US" sz="4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400" b="1" dirty="0" err="1"/>
              <a:t>Tu</a:t>
            </a:r>
            <a:r>
              <a:rPr lang="en-US" sz="4400" b="1" dirty="0"/>
              <a:t>		</a:t>
            </a:r>
            <a:r>
              <a:rPr lang="en-US" sz="4400" b="1" dirty="0" err="1" smtClean="0">
                <a:solidFill>
                  <a:srgbClr val="C00000"/>
                </a:solidFill>
              </a:rPr>
              <a:t>suis</a:t>
            </a:r>
            <a:endParaRPr lang="en-US" sz="44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4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400" b="1" dirty="0"/>
              <a:t>On </a:t>
            </a:r>
          </a:p>
          <a:p>
            <a:pPr>
              <a:buNone/>
            </a:pPr>
            <a:r>
              <a:rPr lang="en-US" sz="4400" b="1" dirty="0"/>
              <a:t>Il 		</a:t>
            </a:r>
            <a:r>
              <a:rPr lang="en-US" sz="4400" b="1" dirty="0" smtClean="0">
                <a:solidFill>
                  <a:srgbClr val="C00000"/>
                </a:solidFill>
              </a:rPr>
              <a:t>suit</a:t>
            </a:r>
            <a:endParaRPr lang="en-US" sz="4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400" b="1" dirty="0"/>
              <a:t>Elle	</a:t>
            </a: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300" b="1" dirty="0"/>
              <a:t>Nous  	</a:t>
            </a:r>
            <a:r>
              <a:rPr lang="en-US" sz="4300" b="1" dirty="0" err="1" smtClean="0">
                <a:solidFill>
                  <a:srgbClr val="C00000"/>
                </a:solidFill>
              </a:rPr>
              <a:t>suivons</a:t>
            </a:r>
            <a:endParaRPr lang="en-US" sz="43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300" b="1" dirty="0" err="1"/>
              <a:t>Vous</a:t>
            </a:r>
            <a:r>
              <a:rPr lang="en-US" sz="4300" b="1" dirty="0"/>
              <a:t>	</a:t>
            </a:r>
            <a:r>
              <a:rPr lang="en-US" sz="4300" b="1" dirty="0" err="1" smtClean="0">
                <a:solidFill>
                  <a:srgbClr val="C00000"/>
                </a:solidFill>
              </a:rPr>
              <a:t>suivez</a:t>
            </a:r>
            <a:endParaRPr lang="en-US" sz="43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43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300" b="1" dirty="0" err="1"/>
              <a:t>Ils</a:t>
            </a:r>
            <a:r>
              <a:rPr lang="en-US" sz="4300" b="1" dirty="0"/>
              <a:t> 			       		</a:t>
            </a:r>
            <a:r>
              <a:rPr lang="en-US" sz="4300" b="1" dirty="0" smtClean="0"/>
              <a:t>		</a:t>
            </a:r>
            <a:r>
              <a:rPr lang="en-US" sz="4300" b="1" dirty="0" err="1" smtClean="0">
                <a:solidFill>
                  <a:srgbClr val="C00000"/>
                </a:solidFill>
              </a:rPr>
              <a:t>suivent</a:t>
            </a:r>
            <a:endParaRPr lang="en-US" sz="4300" b="1" dirty="0"/>
          </a:p>
          <a:p>
            <a:pPr>
              <a:buNone/>
            </a:pPr>
            <a:r>
              <a:rPr lang="en-US" sz="4300" b="1" dirty="0" err="1"/>
              <a:t>Elles</a:t>
            </a:r>
            <a:r>
              <a:rPr lang="en-US" sz="4300" b="1" dirty="0"/>
              <a:t>	</a:t>
            </a:r>
            <a:endParaRPr lang="en-US" sz="43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1591850" y="3733800"/>
            <a:ext cx="1051142" cy="25781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7199335" y="3920646"/>
            <a:ext cx="753650" cy="188412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78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Le verbe: SUIVRE (= to follow)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verbe: SUIVRE (= to follow)</dc:title>
  <dc:creator>Oliver, Robin</dc:creator>
  <cp:lastModifiedBy>Oliver, Robin</cp:lastModifiedBy>
  <cp:revision>1</cp:revision>
  <dcterms:created xsi:type="dcterms:W3CDTF">2016-08-15T15:46:23Z</dcterms:created>
  <dcterms:modified xsi:type="dcterms:W3CDTF">2016-08-15T15:46:37Z</dcterms:modified>
</cp:coreProperties>
</file>