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BDD7-C954-4F92-A241-39FA0891878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E334-1F19-47B9-8700-1BE6AC604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30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BDD7-C954-4F92-A241-39FA0891878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E334-1F19-47B9-8700-1BE6AC604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17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BDD7-C954-4F92-A241-39FA0891878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E334-1F19-47B9-8700-1BE6AC604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504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BDD7-C954-4F92-A241-39FA0891878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E334-1F19-47B9-8700-1BE6AC604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724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BDD7-C954-4F92-A241-39FA0891878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E334-1F19-47B9-8700-1BE6AC604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94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BDD7-C954-4F92-A241-39FA0891878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E334-1F19-47B9-8700-1BE6AC604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75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BDD7-C954-4F92-A241-39FA0891878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E334-1F19-47B9-8700-1BE6AC604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71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BDD7-C954-4F92-A241-39FA0891878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E334-1F19-47B9-8700-1BE6AC604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275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BDD7-C954-4F92-A241-39FA0891878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E334-1F19-47B9-8700-1BE6AC604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476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BDD7-C954-4F92-A241-39FA0891878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E334-1F19-47B9-8700-1BE6AC604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51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BDD7-C954-4F92-A241-39FA0891878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E334-1F19-47B9-8700-1BE6AC604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0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FBDD7-C954-4F92-A241-39FA0891878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4E334-1F19-47B9-8700-1BE6AC604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latin typeface="Arial Black" panose="020B0A04020102020204" pitchFamily="34" charset="0"/>
              </a:rPr>
              <a:t>Le </a:t>
            </a:r>
            <a:r>
              <a:rPr lang="en-US" i="1" dirty="0" err="1" smtClean="0">
                <a:latin typeface="Arial Black" panose="020B0A04020102020204" pitchFamily="34" charset="0"/>
              </a:rPr>
              <a:t>Verbe</a:t>
            </a:r>
            <a:r>
              <a:rPr lang="en-US" dirty="0" smtClean="0">
                <a:latin typeface="Arial Black" panose="020B0A04020102020204" pitchFamily="34" charset="0"/>
              </a:rPr>
              <a:t>: </a:t>
            </a:r>
            <a:r>
              <a:rPr lang="en-US" b="1" u="sng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VIVRE</a:t>
            </a:r>
            <a:r>
              <a:rPr lang="en-US" dirty="0" smtClean="0">
                <a:latin typeface="Arial Black" panose="020B0A04020102020204" pitchFamily="34" charset="0"/>
              </a:rPr>
              <a:t> (= to live)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5400" b="1" dirty="0"/>
              <a:t>Je		</a:t>
            </a:r>
            <a:r>
              <a:rPr lang="en-US" sz="5400" b="1" dirty="0" err="1" smtClean="0">
                <a:solidFill>
                  <a:srgbClr val="C00000"/>
                </a:solidFill>
              </a:rPr>
              <a:t>vis</a:t>
            </a:r>
            <a:endParaRPr lang="en-US" sz="54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5400" b="1" dirty="0" err="1"/>
              <a:t>Tu</a:t>
            </a:r>
            <a:r>
              <a:rPr lang="en-US" sz="5400" b="1" dirty="0"/>
              <a:t>		</a:t>
            </a:r>
            <a:r>
              <a:rPr lang="en-US" sz="5400" b="1" dirty="0" err="1" smtClean="0">
                <a:solidFill>
                  <a:srgbClr val="C00000"/>
                </a:solidFill>
              </a:rPr>
              <a:t>vis</a:t>
            </a:r>
            <a:endParaRPr lang="en-US" sz="54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5400" b="1" dirty="0"/>
              <a:t>On </a:t>
            </a:r>
          </a:p>
          <a:p>
            <a:pPr>
              <a:buNone/>
            </a:pPr>
            <a:r>
              <a:rPr lang="en-US" sz="5400" b="1" dirty="0"/>
              <a:t>Il 		</a:t>
            </a:r>
            <a:r>
              <a:rPr lang="en-US" sz="5400" b="1" dirty="0" err="1" smtClean="0">
                <a:solidFill>
                  <a:srgbClr val="C00000"/>
                </a:solidFill>
              </a:rPr>
              <a:t>vit</a:t>
            </a:r>
            <a:endParaRPr lang="en-US" sz="54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5400" b="1" dirty="0"/>
              <a:t>Elle	</a:t>
            </a:r>
            <a:endParaRPr lang="en-US" sz="5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b="1" dirty="0"/>
              <a:t>Nous	</a:t>
            </a:r>
            <a:r>
              <a:rPr lang="en-US" sz="5400" b="1" dirty="0" err="1" smtClean="0">
                <a:solidFill>
                  <a:srgbClr val="C00000"/>
                </a:solidFill>
              </a:rPr>
              <a:t>vivons</a:t>
            </a:r>
            <a:endParaRPr lang="en-US" sz="54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5400" b="1" dirty="0" err="1"/>
              <a:t>Vous</a:t>
            </a:r>
            <a:r>
              <a:rPr lang="en-US" sz="5400" b="1" dirty="0"/>
              <a:t>	</a:t>
            </a:r>
            <a:r>
              <a:rPr lang="en-US" sz="5400" b="1" dirty="0" err="1" smtClean="0">
                <a:solidFill>
                  <a:srgbClr val="C00000"/>
                </a:solidFill>
              </a:rPr>
              <a:t>vivez</a:t>
            </a:r>
            <a:endParaRPr lang="en-US" sz="54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5400" b="1" dirty="0" err="1"/>
              <a:t>Ils</a:t>
            </a:r>
            <a:r>
              <a:rPr lang="en-US" sz="5400" b="1" dirty="0"/>
              <a:t> </a:t>
            </a:r>
          </a:p>
          <a:p>
            <a:pPr>
              <a:buNone/>
            </a:pPr>
            <a:r>
              <a:rPr lang="en-US" sz="5400" b="1" dirty="0"/>
              <a:t>			</a:t>
            </a:r>
            <a:r>
              <a:rPr lang="en-US" sz="5400" b="1" smtClean="0">
                <a:solidFill>
                  <a:srgbClr val="C00000"/>
                </a:solidFill>
              </a:rPr>
              <a:t>vivent</a:t>
            </a:r>
            <a:endParaRPr lang="en-US" sz="5400" b="1" dirty="0"/>
          </a:p>
          <a:p>
            <a:pPr>
              <a:buNone/>
            </a:pPr>
            <a:r>
              <a:rPr lang="en-US" sz="5400" b="1" dirty="0" err="1"/>
              <a:t>Elles</a:t>
            </a:r>
            <a:r>
              <a:rPr lang="en-US" sz="5400" b="1" dirty="0"/>
              <a:t>		</a:t>
            </a:r>
            <a:endParaRPr lang="en-US" sz="5400" b="1" dirty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3700397" y="3505200"/>
            <a:ext cx="609600" cy="2514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>
            <a:off x="7543800" y="3505200"/>
            <a:ext cx="457200" cy="2514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91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Le Verbe: VIVRE (= to live)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Oliver, Robin</dc:creator>
  <cp:lastModifiedBy>Oliver, Robin</cp:lastModifiedBy>
  <cp:revision>2</cp:revision>
  <dcterms:created xsi:type="dcterms:W3CDTF">2016-08-22T14:55:06Z</dcterms:created>
  <dcterms:modified xsi:type="dcterms:W3CDTF">2016-08-22T14:57:43Z</dcterms:modified>
</cp:coreProperties>
</file>