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5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3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A727-078C-4066-AE33-30F2283FE2F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FE51-8FBC-4A84-9F15-CFD8811E0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6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3983"/>
          </a:xfrm>
        </p:spPr>
        <p:txBody>
          <a:bodyPr/>
          <a:lstStyle/>
          <a:p>
            <a:r>
              <a:rPr lang="en-US" b="1" u="sng" dirty="0" smtClean="0"/>
              <a:t>Les </a:t>
            </a:r>
            <a:r>
              <a:rPr lang="en-US" b="1" u="sng" dirty="0" err="1" smtClean="0"/>
              <a:t>formes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irrégulières</a:t>
            </a:r>
            <a:r>
              <a:rPr lang="en-US" b="1" u="sng" dirty="0" smtClean="0"/>
              <a:t> du </a:t>
            </a:r>
            <a:r>
              <a:rPr lang="en-US" b="1" u="sng" dirty="0" err="1" smtClean="0"/>
              <a:t>Présent</a:t>
            </a:r>
            <a:r>
              <a:rPr lang="en-US" b="1" u="sng" dirty="0" smtClean="0"/>
              <a:t> du </a:t>
            </a:r>
            <a:r>
              <a:rPr lang="en-US" b="1" u="sng" dirty="0" err="1" smtClean="0"/>
              <a:t>Subjonctif</a:t>
            </a:r>
            <a:r>
              <a:rPr lang="en-US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468" y="713984"/>
            <a:ext cx="11966532" cy="614401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-</a:t>
            </a:r>
            <a:r>
              <a:rPr lang="en-US" sz="3300" b="1" u="sng" dirty="0" smtClean="0">
                <a:solidFill>
                  <a:srgbClr val="FF0000"/>
                </a:solidFill>
              </a:rPr>
              <a:t>ER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u="sng" dirty="0" smtClean="0">
                <a:solidFill>
                  <a:srgbClr val="FF0000"/>
                </a:solidFill>
              </a:rPr>
              <a:t>Laver</a:t>
            </a:r>
            <a:r>
              <a:rPr lang="en-US" sz="3300" b="1" dirty="0" smtClean="0">
                <a:solidFill>
                  <a:srgbClr val="FF0000"/>
                </a:solidFill>
              </a:rPr>
              <a:t>: lave, laves, lave, </a:t>
            </a:r>
            <a:r>
              <a:rPr lang="en-US" sz="3300" b="1" dirty="0" err="1" smtClean="0">
                <a:solidFill>
                  <a:srgbClr val="FF0000"/>
                </a:solidFill>
              </a:rPr>
              <a:t>lavions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laviez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lavent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0070C0"/>
                </a:solidFill>
              </a:rPr>
              <a:t>-</a:t>
            </a:r>
            <a:r>
              <a:rPr lang="en-US" sz="3300" b="1" u="sng" dirty="0" smtClean="0">
                <a:solidFill>
                  <a:srgbClr val="0070C0"/>
                </a:solidFill>
              </a:rPr>
              <a:t>IR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en-US" sz="3300" b="1" u="sng" dirty="0" err="1" smtClean="0">
                <a:solidFill>
                  <a:srgbClr val="0070C0"/>
                </a:solidFill>
              </a:rPr>
              <a:t>Choisir</a:t>
            </a:r>
            <a:r>
              <a:rPr lang="en-US" sz="3300" b="1" dirty="0" smtClean="0">
                <a:solidFill>
                  <a:srgbClr val="0070C0"/>
                </a:solidFill>
              </a:rPr>
              <a:t>: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choisissent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-</a:t>
            </a:r>
            <a:r>
              <a:rPr lang="en-US" sz="3300" b="1" u="sng" dirty="0" smtClean="0">
                <a:solidFill>
                  <a:srgbClr val="FF0000"/>
                </a:solidFill>
              </a:rPr>
              <a:t>RE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u="sng" dirty="0" err="1" smtClean="0">
                <a:solidFill>
                  <a:srgbClr val="FF0000"/>
                </a:solidFill>
              </a:rPr>
              <a:t>Vendre</a:t>
            </a:r>
            <a:r>
              <a:rPr lang="en-US" sz="3300" b="1" dirty="0" smtClean="0">
                <a:solidFill>
                  <a:srgbClr val="FF0000"/>
                </a:solidFill>
              </a:rPr>
              <a:t>: </a:t>
            </a:r>
            <a:r>
              <a:rPr lang="en-US" sz="3300" b="1" dirty="0" err="1" smtClean="0">
                <a:solidFill>
                  <a:srgbClr val="FF0000"/>
                </a:solidFill>
              </a:rPr>
              <a:t>vende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vendent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~~~~~~~~~~~~~~~~~~~~~~~~~~~~~~~~~~~~~~~~~~~~~~~~~~~~~~~~~~~~~~~~~~~~~~~~~~~~~~~~~~~~~~~~~~~~~~~~~~~~~~~~~~~~~~~~~~~~~~~~~~~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Aller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aille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allions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alliez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aillent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Avoir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aie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ait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ayons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ayez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aient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Boire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boive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buvions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buviez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boivent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FF0000"/>
                </a:solidFill>
              </a:rPr>
              <a:t>Devoir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doive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devions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deviez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doivent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Être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sois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soit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soyons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soyez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soient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FF0000"/>
                </a:solidFill>
              </a:rPr>
              <a:t>Faire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fasse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fassent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Pouvoir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puisse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puissent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Prendre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prenne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prennent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smtClean="0">
                <a:solidFill>
                  <a:srgbClr val="0070C0"/>
                </a:solidFill>
              </a:rPr>
              <a:t>Savoir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sache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sachent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Tenir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tienne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tenions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teniez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tiennent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0070C0"/>
                </a:solidFill>
              </a:rPr>
              <a:t>Venir</a:t>
            </a:r>
            <a:r>
              <a:rPr lang="en-US" sz="3300" b="1" dirty="0" smtClean="0">
                <a:solidFill>
                  <a:srgbClr val="0070C0"/>
                </a:solidFill>
              </a:rPr>
              <a:t>: 		</a:t>
            </a:r>
            <a:r>
              <a:rPr lang="en-US" sz="3300" b="1" dirty="0" err="1" smtClean="0">
                <a:solidFill>
                  <a:srgbClr val="0070C0"/>
                </a:solidFill>
              </a:rPr>
              <a:t>vienne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venions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veniez</a:t>
            </a:r>
            <a:r>
              <a:rPr lang="en-US" sz="3300" b="1" dirty="0" smtClean="0">
                <a:solidFill>
                  <a:srgbClr val="0070C0"/>
                </a:solidFill>
              </a:rPr>
              <a:t>, </a:t>
            </a:r>
            <a:r>
              <a:rPr lang="en-US" sz="3300" b="1" dirty="0" err="1" smtClean="0">
                <a:solidFill>
                  <a:srgbClr val="0070C0"/>
                </a:solidFill>
              </a:rPr>
              <a:t>viennent</a:t>
            </a:r>
            <a:endParaRPr lang="en-US" sz="33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300" b="1" u="sng" dirty="0" err="1" smtClean="0">
                <a:solidFill>
                  <a:srgbClr val="FF0000"/>
                </a:solidFill>
              </a:rPr>
              <a:t>Vouloir</a:t>
            </a:r>
            <a:r>
              <a:rPr lang="en-US" sz="3300" b="1" dirty="0" smtClean="0">
                <a:solidFill>
                  <a:srgbClr val="FF0000"/>
                </a:solidFill>
              </a:rPr>
              <a:t>: 		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voulions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vouliez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veuillent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8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 formes irrégulières du Présent du Subjonctif: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formes irrégulières du Présent du Subjonctif:</dc:title>
  <dc:creator>Oliver, Robin</dc:creator>
  <cp:lastModifiedBy>Oliver, Robin</cp:lastModifiedBy>
  <cp:revision>1</cp:revision>
  <dcterms:created xsi:type="dcterms:W3CDTF">2015-02-20T18:13:14Z</dcterms:created>
  <dcterms:modified xsi:type="dcterms:W3CDTF">2015-02-20T18:13:23Z</dcterms:modified>
</cp:coreProperties>
</file>