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F8179-3240-49E1-B26B-0B9378CBDCF5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DBAB-8A30-4A27-92FE-710B6D69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Arial Black" panose="020B0A04020102020204" pitchFamily="34" charset="0"/>
              </a:rPr>
              <a:t>Les </a:t>
            </a:r>
            <a:r>
              <a:rPr lang="en-US" sz="6000" b="1" dirty="0" err="1" smtClean="0">
                <a:latin typeface="Arial Black" panose="020B0A04020102020204" pitchFamily="34" charset="0"/>
              </a:rPr>
              <a:t>négatifs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943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Il y a </a:t>
            </a:r>
            <a:r>
              <a:rPr lang="en-US" i="1" dirty="0" smtClean="0">
                <a:latin typeface="Arial Black" panose="020B0A04020102020204" pitchFamily="34" charset="0"/>
              </a:rPr>
              <a:t>12</a:t>
            </a:r>
            <a:r>
              <a:rPr lang="en-US" i="1" dirty="0" smtClean="0"/>
              <a:t> types </a:t>
            </a:r>
            <a:r>
              <a:rPr lang="en-US" i="1" dirty="0" err="1" smtClean="0"/>
              <a:t>différents</a:t>
            </a:r>
            <a:r>
              <a:rPr lang="en-US" i="1" dirty="0" smtClean="0"/>
              <a:t> de </a:t>
            </a:r>
            <a:r>
              <a:rPr lang="en-US" i="1" dirty="0" err="1" smtClean="0"/>
              <a:t>négatifs</a:t>
            </a:r>
            <a:r>
              <a:rPr lang="en-US" i="1" dirty="0" smtClean="0"/>
              <a:t> en </a:t>
            </a:r>
            <a:r>
              <a:rPr lang="en-US" i="1" dirty="0" err="1" smtClean="0"/>
              <a:t>français</a:t>
            </a:r>
            <a:r>
              <a:rPr lang="en-US" i="1" dirty="0" smtClean="0"/>
              <a:t>:</a:t>
            </a:r>
            <a:endParaRPr lang="en-US" i="1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Ne…pas		= not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Ne…pas du tout	= not at all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Ne…plus		= no more/longer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Ne…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jamais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= never/not ever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Ne…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personne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***	= nobody/not anybody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Ne…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***		= only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Ne…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ni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…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ni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…		= neither…nor…nor…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Ne…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nulle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part***	= nowhere/not anywhere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Ne…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rien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		= nothing/not anything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Ne…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aucun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/e		= none/not one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 …point		= absolutely not	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Ne…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guère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= hardly/scarcely</a:t>
            </a:r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 Black" panose="020B0A04020102020204" pitchFamily="34" charset="0"/>
              </a:rPr>
              <a:t>La Position:</a:t>
            </a:r>
            <a:endParaRPr lang="en-US" sz="54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Il </a:t>
            </a:r>
            <a:r>
              <a:rPr lang="en-US" sz="3600" dirty="0" err="1" smtClean="0"/>
              <a:t>faut</a:t>
            </a:r>
            <a:r>
              <a:rPr lang="en-US" sz="3600" dirty="0" smtClean="0"/>
              <a:t> faire un </a:t>
            </a:r>
            <a:r>
              <a:rPr lang="en-US" sz="3600" b="1" dirty="0" smtClean="0">
                <a:latin typeface="Arial Black" panose="020B0A04020102020204" pitchFamily="34" charset="0"/>
              </a:rPr>
              <a:t>SANDWICH</a:t>
            </a:r>
            <a:r>
              <a:rPr lang="en-US" sz="3600" dirty="0" smtClean="0"/>
              <a:t> avec: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NE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verbe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+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PARTICULE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NÉGATIVE</a:t>
            </a:r>
          </a:p>
          <a:p>
            <a:pPr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 smtClean="0"/>
              <a:t>Ex: </a:t>
            </a:r>
            <a:r>
              <a:rPr lang="en-US" sz="2800" i="1" dirty="0" smtClean="0"/>
              <a:t>Je mange les bonbons </a:t>
            </a:r>
            <a:r>
              <a:rPr lang="en-US" sz="2800" dirty="0" smtClean="0"/>
              <a:t>--- je </a:t>
            </a:r>
            <a:r>
              <a:rPr lang="en-US" sz="2800" b="1" u="sng" dirty="0" smtClean="0">
                <a:latin typeface="Arial Black" panose="020B0A04020102020204" pitchFamily="34" charset="0"/>
              </a:rPr>
              <a:t>ne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mange</a:t>
            </a:r>
            <a:r>
              <a:rPr lang="en-US" sz="2800" dirty="0" smtClean="0"/>
              <a:t> </a:t>
            </a:r>
            <a:r>
              <a:rPr lang="en-US" sz="2800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pas</a:t>
            </a:r>
            <a:r>
              <a:rPr lang="en-US" sz="2800" dirty="0" smtClean="0"/>
              <a:t> de bonbons</a:t>
            </a:r>
            <a:endParaRPr lang="en-US" sz="2800" dirty="0"/>
          </a:p>
        </p:txBody>
      </p:sp>
      <p:sp>
        <p:nvSpPr>
          <p:cNvPr id="4" name="Curved Down Arrow 3"/>
          <p:cNvSpPr/>
          <p:nvPr/>
        </p:nvSpPr>
        <p:spPr>
          <a:xfrm>
            <a:off x="4953000" y="3276600"/>
            <a:ext cx="19050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953000" y="4800600"/>
            <a:ext cx="1905000" cy="990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Négatifs</a:t>
            </a:r>
            <a:r>
              <a:rPr lang="en-US" b="1" dirty="0" smtClean="0"/>
              <a:t> avec le </a:t>
            </a:r>
            <a:r>
              <a:rPr lang="en-US" b="1" dirty="0" smtClean="0">
                <a:latin typeface="Arial Black" panose="020B0A04020102020204" pitchFamily="34" charset="0"/>
              </a:rPr>
              <a:t>Passé </a:t>
            </a:r>
            <a:r>
              <a:rPr lang="en-US" b="1" dirty="0" err="1" smtClean="0">
                <a:latin typeface="Arial Black" panose="020B0A04020102020204" pitchFamily="34" charset="0"/>
              </a:rPr>
              <a:t>Composé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943600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Il </a:t>
            </a:r>
            <a:r>
              <a:rPr lang="en-US" sz="3600" dirty="0" err="1" smtClean="0"/>
              <a:t>faut</a:t>
            </a:r>
            <a:r>
              <a:rPr lang="en-US" sz="3600" dirty="0" smtClean="0"/>
              <a:t> faire un </a:t>
            </a:r>
            <a:r>
              <a:rPr lang="en-US" sz="3600" b="1" dirty="0" smtClean="0">
                <a:latin typeface="Arial Black" panose="020B0A04020102020204" pitchFamily="34" charset="0"/>
              </a:rPr>
              <a:t>SANDWICH</a:t>
            </a:r>
            <a:r>
              <a:rPr lang="en-US" sz="3600" dirty="0" smtClean="0"/>
              <a:t> avec: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600" b="1" dirty="0" smtClean="0">
                <a:latin typeface="Arial Black" panose="020B0A04020102020204" pitchFamily="34" charset="0"/>
              </a:rPr>
              <a:t>NE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+ </a:t>
            </a:r>
            <a:r>
              <a:rPr lang="en-US" sz="3600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verbe</a:t>
            </a:r>
            <a:r>
              <a:rPr lang="en-US" sz="3600" b="1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auxiliaire</a:t>
            </a:r>
            <a:r>
              <a:rPr lang="en-US" sz="3600" b="1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+ </a:t>
            </a:r>
            <a:r>
              <a:rPr lang="en-US" sz="3600" b="1" dirty="0">
                <a:solidFill>
                  <a:srgbClr val="0070C0"/>
                </a:solidFill>
                <a:latin typeface="Arial Black" panose="020B0A04020102020204" pitchFamily="34" charset="0"/>
              </a:rPr>
              <a:t>PARTICULE NÉGATIVE </a:t>
            </a:r>
            <a:r>
              <a:rPr lang="en-US" sz="3600" b="1" dirty="0" smtClean="0">
                <a:solidFill>
                  <a:srgbClr val="C00000"/>
                </a:solidFill>
              </a:rPr>
              <a:t>+ </a:t>
            </a:r>
            <a:r>
              <a:rPr lang="en-US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participle passé</a:t>
            </a:r>
            <a:endParaRPr lang="en-US" sz="36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latin typeface="Arial Black" panose="020B0A04020102020204" pitchFamily="34" charset="0"/>
              </a:rPr>
              <a:t>Ex:</a:t>
            </a:r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J’ai</a:t>
            </a:r>
            <a:r>
              <a:rPr lang="en-US" sz="36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mangé</a:t>
            </a:r>
            <a:r>
              <a:rPr lang="en-US" sz="36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le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poulet</a:t>
            </a:r>
            <a:endParaRPr lang="en-US" sz="3600" b="1" i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>
              <a:buNone/>
            </a:pPr>
            <a:endParaRPr lang="en-US" sz="3600" b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Je </a:t>
            </a:r>
            <a:r>
              <a:rPr lang="en-US" sz="3600" b="1" u="sng" dirty="0" err="1" smtClean="0">
                <a:latin typeface="Arial Black" panose="020B0A04020102020204" pitchFamily="34" charset="0"/>
              </a:rPr>
              <a:t>n’</a:t>
            </a:r>
            <a:r>
              <a:rPr lang="en-US" sz="3600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ai</a:t>
            </a:r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pas</a:t>
            </a:r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mangé</a:t>
            </a:r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le </a:t>
            </a:r>
            <a:r>
              <a:rPr lang="en-US" sz="36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poulet</a:t>
            </a:r>
            <a:endParaRPr lang="en-US" sz="36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2095500" y="4876800"/>
            <a:ext cx="11430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2102126" y="6019800"/>
            <a:ext cx="1143000" cy="685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**</a:t>
            </a:r>
            <a:r>
              <a:rPr lang="en-US" sz="6000" b="1" dirty="0" smtClean="0">
                <a:solidFill>
                  <a:srgbClr val="FF0000"/>
                </a:solidFill>
              </a:rPr>
              <a:t>Exceptions</a:t>
            </a:r>
            <a:r>
              <a:rPr lang="en-US" sz="6000" b="1" dirty="0" smtClean="0"/>
              <a:t>**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059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Avec  </a:t>
            </a:r>
            <a:r>
              <a:rPr lang="en-US" sz="2400" dirty="0" smtClean="0">
                <a:latin typeface="Arial Black" panose="020B0A04020102020204" pitchFamily="34" charset="0"/>
              </a:rPr>
              <a:t>NE…QUE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Arial Black" panose="020B0A04020102020204" pitchFamily="34" charset="0"/>
              </a:rPr>
              <a:t>NE…PERSONNE</a:t>
            </a:r>
            <a:r>
              <a:rPr lang="en-US" sz="2400" dirty="0" smtClean="0"/>
              <a:t> </a:t>
            </a:r>
            <a:r>
              <a:rPr lang="en-US" sz="2400" dirty="0" smtClean="0"/>
              <a:t>et </a:t>
            </a:r>
            <a:r>
              <a:rPr lang="en-US" sz="2400" dirty="0" smtClean="0">
                <a:latin typeface="Arial Black" panose="020B0A04020102020204" pitchFamily="34" charset="0"/>
              </a:rPr>
              <a:t>NE…NULLE PART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faut</a:t>
            </a:r>
            <a:r>
              <a:rPr lang="en-US" sz="2400" dirty="0" smtClean="0"/>
              <a:t> faire un </a:t>
            </a:r>
            <a:r>
              <a:rPr lang="en-US" sz="2400" b="1" dirty="0" smtClean="0"/>
              <a:t>SANDWICH</a:t>
            </a:r>
            <a:r>
              <a:rPr lang="en-US" sz="2400" dirty="0" smtClean="0"/>
              <a:t> avec: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19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NE</a:t>
            </a:r>
            <a:r>
              <a:rPr lang="en-US" sz="1900" b="1" dirty="0" smtClean="0">
                <a:solidFill>
                  <a:srgbClr val="C00000"/>
                </a:solidFill>
              </a:rPr>
              <a:t> + </a:t>
            </a:r>
            <a:r>
              <a:rPr lang="en-US" sz="1900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verbe</a:t>
            </a:r>
            <a:r>
              <a:rPr lang="en-US" sz="1900" b="1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1900" b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auxiliaire</a:t>
            </a:r>
            <a:r>
              <a:rPr lang="en-US" sz="19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1900" b="1" dirty="0" smtClean="0">
                <a:solidFill>
                  <a:srgbClr val="C00000"/>
                </a:solidFill>
              </a:rPr>
              <a:t>+ </a:t>
            </a:r>
            <a:r>
              <a:rPr lang="en-US" sz="19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PARTICIPE PASSÉ </a:t>
            </a:r>
            <a:r>
              <a:rPr lang="en-US" sz="1900" b="1" dirty="0" smtClean="0">
                <a:solidFill>
                  <a:srgbClr val="C00000"/>
                </a:solidFill>
              </a:rPr>
              <a:t>+ </a:t>
            </a:r>
            <a:r>
              <a:rPr lang="en-US" sz="19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PARTICULE </a:t>
            </a:r>
            <a:r>
              <a:rPr lang="en-US" sz="19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NÉGATIVE </a:t>
            </a:r>
            <a:endParaRPr lang="en-US" sz="19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en-US" sz="20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Je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n’</a:t>
            </a:r>
            <a:r>
              <a:rPr lang="en-US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ai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vu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personne</a:t>
            </a:r>
            <a:endParaRPr lang="en-US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Il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n’</a:t>
            </a:r>
            <a:r>
              <a:rPr lang="en-US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a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mangé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que</a:t>
            </a: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du </a:t>
            </a:r>
            <a:r>
              <a:rPr lang="en-US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poulet</a:t>
            </a:r>
            <a:endParaRPr lang="en-US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3200400" y="3352800"/>
            <a:ext cx="22860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2209800" y="5715000"/>
            <a:ext cx="2895600" cy="914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457200" y="1981200"/>
            <a:ext cx="67056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Pratique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Mettez</a:t>
            </a:r>
            <a:r>
              <a:rPr lang="en-US" i="1" dirty="0" smtClean="0"/>
              <a:t> les phrases au </a:t>
            </a:r>
            <a:r>
              <a:rPr lang="en-US" i="1" dirty="0" err="1" smtClean="0"/>
              <a:t>négatif</a:t>
            </a:r>
            <a:r>
              <a:rPr lang="en-US" i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invité</a:t>
            </a:r>
            <a:r>
              <a:rPr lang="en-US" dirty="0" smtClean="0"/>
              <a:t> </a:t>
            </a:r>
            <a:r>
              <a:rPr lang="en-US" b="1" u="sng" dirty="0" err="1" smtClean="0"/>
              <a:t>quelques</a:t>
            </a:r>
            <a:r>
              <a:rPr lang="en-US" dirty="0" smtClean="0"/>
              <a:t> </a:t>
            </a:r>
            <a:r>
              <a:rPr lang="en-US" dirty="0" err="1" smtClean="0"/>
              <a:t>garçons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Il a </a:t>
            </a:r>
            <a:r>
              <a:rPr lang="en-US" dirty="0" err="1" smtClean="0"/>
              <a:t>cherché</a:t>
            </a:r>
            <a:r>
              <a:rPr lang="en-US" dirty="0" smtClean="0"/>
              <a:t> son </a:t>
            </a:r>
            <a:r>
              <a:rPr lang="en-US" dirty="0" err="1" smtClean="0"/>
              <a:t>chien</a:t>
            </a:r>
            <a:r>
              <a:rPr lang="en-US" dirty="0" smtClean="0"/>
              <a:t> </a:t>
            </a:r>
            <a:r>
              <a:rPr lang="en-US" b="1" u="sng" dirty="0" err="1" smtClean="0"/>
              <a:t>quelque</a:t>
            </a:r>
            <a:r>
              <a:rPr lang="en-US" b="1" u="sng" dirty="0" smtClean="0"/>
              <a:t> part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b="1" u="sng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stylo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ta </a:t>
            </a:r>
            <a:r>
              <a:rPr lang="en-US" dirty="0" err="1" smtClean="0"/>
              <a:t>trousse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b="1" u="sng" dirty="0" err="1" smtClean="0"/>
              <a:t>une</a:t>
            </a:r>
            <a:r>
              <a:rPr lang="en-US" dirty="0" smtClean="0"/>
              <a:t> idée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u="sng" dirty="0" err="1" smtClean="0"/>
              <a:t>Quelques</a:t>
            </a:r>
            <a:r>
              <a:rPr lang="en-US" dirty="0" smtClean="0"/>
              <a:t>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réussi</a:t>
            </a:r>
            <a:r>
              <a:rPr lang="en-US" dirty="0" smtClean="0"/>
              <a:t> </a:t>
            </a:r>
            <a:r>
              <a:rPr lang="en-US" dirty="0" err="1" smtClean="0"/>
              <a:t>l’interro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4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Réponses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106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 err="1"/>
              <a:t>Mettez</a:t>
            </a:r>
            <a:r>
              <a:rPr lang="en-US" i="1" dirty="0"/>
              <a:t> les phrases au </a:t>
            </a:r>
            <a:r>
              <a:rPr lang="en-US" i="1" dirty="0" err="1"/>
              <a:t>négatif</a:t>
            </a:r>
            <a:r>
              <a:rPr lang="en-US" i="1" dirty="0" smtClean="0"/>
              <a:t>:</a:t>
            </a:r>
            <a:endParaRPr lang="en-US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invité</a:t>
            </a:r>
            <a:r>
              <a:rPr lang="en-US" dirty="0"/>
              <a:t> </a:t>
            </a:r>
            <a:r>
              <a:rPr lang="en-US" b="1" u="sng" dirty="0" err="1"/>
              <a:t>quelques</a:t>
            </a:r>
            <a:r>
              <a:rPr lang="en-US" dirty="0"/>
              <a:t> </a:t>
            </a:r>
            <a:r>
              <a:rPr lang="en-US" dirty="0" err="1" smtClean="0"/>
              <a:t>garçons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Nous </a:t>
            </a:r>
            <a:r>
              <a:rPr lang="en-US" dirty="0" err="1" smtClean="0">
                <a:latin typeface="Arial Black" panose="020B0A04020102020204" pitchFamily="34" charset="0"/>
              </a:rPr>
              <a:t>n’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invité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aucun</a:t>
            </a:r>
            <a:r>
              <a:rPr lang="en-US" dirty="0" smtClean="0"/>
              <a:t> </a:t>
            </a:r>
            <a:r>
              <a:rPr lang="en-US" dirty="0" err="1" smtClean="0"/>
              <a:t>garçon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2. Il </a:t>
            </a:r>
            <a:r>
              <a:rPr lang="en-US" dirty="0"/>
              <a:t>a </a:t>
            </a:r>
            <a:r>
              <a:rPr lang="en-US" dirty="0" err="1"/>
              <a:t>cherché</a:t>
            </a:r>
            <a:r>
              <a:rPr lang="en-US" dirty="0"/>
              <a:t> son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b="1" u="sng" dirty="0" err="1"/>
              <a:t>quelque</a:t>
            </a:r>
            <a:r>
              <a:rPr lang="en-US" b="1" u="sng" dirty="0"/>
              <a:t> </a:t>
            </a:r>
            <a:r>
              <a:rPr lang="en-US" b="1" u="sng" dirty="0" smtClean="0"/>
              <a:t>part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/>
              <a:t>I</a:t>
            </a:r>
            <a:r>
              <a:rPr lang="en-US" dirty="0" smtClean="0"/>
              <a:t>l </a:t>
            </a:r>
            <a:r>
              <a:rPr lang="en-US" dirty="0" err="1" smtClean="0">
                <a:latin typeface="Arial Black" panose="020B0A04020102020204" pitchFamily="34" charset="0"/>
              </a:rPr>
              <a:t>n’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cherché</a:t>
            </a:r>
            <a:r>
              <a:rPr lang="en-US" dirty="0" smtClean="0"/>
              <a:t> son </a:t>
            </a:r>
            <a:r>
              <a:rPr lang="en-US" dirty="0" err="1" smtClean="0"/>
              <a:t>chien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nulle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part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3.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b="1" u="sng" dirty="0"/>
              <a:t>un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ta </a:t>
            </a:r>
            <a:r>
              <a:rPr lang="en-US" dirty="0" err="1"/>
              <a:t>trousse</a:t>
            </a:r>
            <a:r>
              <a:rPr lang="en-US" dirty="0" smtClean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n’</a:t>
            </a:r>
            <a:r>
              <a:rPr lang="en-US" dirty="0" err="1" smtClean="0"/>
              <a:t>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aucun</a:t>
            </a:r>
            <a:r>
              <a:rPr lang="en-US" dirty="0" smtClean="0"/>
              <a:t> </a:t>
            </a:r>
            <a:r>
              <a:rPr lang="en-US" dirty="0" err="1" smtClean="0"/>
              <a:t>stylo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ta </a:t>
            </a:r>
            <a:r>
              <a:rPr lang="en-US" dirty="0" err="1" smtClean="0"/>
              <a:t>trousse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4.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b="1" u="sng" dirty="0" err="1"/>
              <a:t>une</a:t>
            </a:r>
            <a:r>
              <a:rPr lang="en-US" dirty="0"/>
              <a:t> </a:t>
            </a:r>
            <a:r>
              <a:rPr lang="en-US" dirty="0" smtClean="0"/>
              <a:t>idée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Je </a:t>
            </a:r>
            <a:r>
              <a:rPr lang="en-US" dirty="0" err="1" smtClean="0">
                <a:latin typeface="Arial Black" panose="020B0A04020102020204" pitchFamily="34" charset="0"/>
              </a:rPr>
              <a:t>n’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aucune</a:t>
            </a:r>
            <a:r>
              <a:rPr lang="en-US" dirty="0" smtClean="0"/>
              <a:t> idée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5. </a:t>
            </a:r>
            <a:r>
              <a:rPr lang="en-US" b="1" u="sng" dirty="0" err="1" smtClean="0"/>
              <a:t>Quelques</a:t>
            </a:r>
            <a:r>
              <a:rPr lang="en-US" dirty="0" smtClean="0"/>
              <a:t> </a:t>
            </a:r>
            <a:r>
              <a:rPr lang="en-US" dirty="0" err="1"/>
              <a:t>étudiants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réussi</a:t>
            </a:r>
            <a:r>
              <a:rPr lang="en-US" dirty="0"/>
              <a:t> </a:t>
            </a:r>
            <a:r>
              <a:rPr lang="en-US" dirty="0" err="1" smtClean="0"/>
              <a:t>l’interro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Aucun</a:t>
            </a:r>
            <a:r>
              <a:rPr lang="en-US" dirty="0" smtClean="0"/>
              <a:t> </a:t>
            </a:r>
            <a:r>
              <a:rPr lang="en-US" dirty="0" err="1" smtClean="0"/>
              <a:t>étudiant</a:t>
            </a:r>
            <a:r>
              <a:rPr lang="en-US" dirty="0" smtClean="0"/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n’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réussi</a:t>
            </a:r>
            <a:r>
              <a:rPr lang="en-US" dirty="0" smtClean="0"/>
              <a:t> </a:t>
            </a:r>
            <a:r>
              <a:rPr lang="en-US" dirty="0" err="1" smtClean="0"/>
              <a:t>l’interro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140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Les négatifs</vt:lpstr>
      <vt:lpstr>La Position:</vt:lpstr>
      <vt:lpstr>Les Négatifs avec le Passé Composé:</vt:lpstr>
      <vt:lpstr>**Exceptions**</vt:lpstr>
      <vt:lpstr>Pratique:</vt:lpstr>
      <vt:lpstr>Réponses:</vt:lpstr>
    </vt:vector>
  </TitlesOfParts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e201101494</dc:creator>
  <cp:lastModifiedBy>Oliver, Robin</cp:lastModifiedBy>
  <cp:revision>12</cp:revision>
  <dcterms:created xsi:type="dcterms:W3CDTF">2011-11-01T18:32:59Z</dcterms:created>
  <dcterms:modified xsi:type="dcterms:W3CDTF">2017-04-13T14:13:56Z</dcterms:modified>
</cp:coreProperties>
</file>