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0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0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2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234A-46DE-492C-A043-AAF0A9BDF08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FFC7-9475-4B14-8C3D-64E0CEBF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8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Les </a:t>
            </a:r>
            <a:r>
              <a:rPr lang="en-US" sz="8800" b="1" dirty="0" err="1" smtClean="0">
                <a:solidFill>
                  <a:srgbClr val="0070C0"/>
                </a:solidFill>
              </a:rPr>
              <a:t>Participes</a:t>
            </a:r>
            <a:r>
              <a:rPr lang="en-US" sz="8800" b="1" dirty="0" smtClean="0">
                <a:solidFill>
                  <a:srgbClr val="0070C0"/>
                </a:solidFill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</a:rPr>
              <a:t>Passés</a:t>
            </a:r>
            <a:r>
              <a:rPr lang="en-US" sz="8800" b="1" dirty="0" smtClean="0">
                <a:solidFill>
                  <a:srgbClr val="0070C0"/>
                </a:solidFill>
              </a:rPr>
              <a:t> </a:t>
            </a:r>
            <a:br>
              <a:rPr lang="en-US" sz="8800" b="1" dirty="0" smtClean="0">
                <a:solidFill>
                  <a:srgbClr val="0070C0"/>
                </a:solidFill>
              </a:rPr>
            </a:br>
            <a:r>
              <a:rPr lang="en-US" sz="8800" b="1" dirty="0" err="1" smtClean="0">
                <a:solidFill>
                  <a:srgbClr val="FF0000"/>
                </a:solidFill>
              </a:rPr>
              <a:t>irréguliers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25146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Il y a BEAUCOUP de </a:t>
            </a:r>
            <a:r>
              <a:rPr lang="en-US" sz="5400" b="1" dirty="0" err="1" smtClean="0"/>
              <a:t>verbes</a:t>
            </a:r>
            <a:r>
              <a:rPr lang="en-US" sz="5400" b="1" dirty="0" smtClean="0"/>
              <a:t> qui </a:t>
            </a:r>
            <a:r>
              <a:rPr lang="en-US" sz="5400" b="1" dirty="0" err="1" smtClean="0"/>
              <a:t>ont</a:t>
            </a:r>
            <a:r>
              <a:rPr lang="en-US" sz="5400" b="1" dirty="0" smtClean="0"/>
              <a:t> un </a:t>
            </a:r>
            <a:r>
              <a:rPr lang="en-US" sz="5400" b="1" dirty="0" err="1" smtClean="0">
                <a:solidFill>
                  <a:srgbClr val="0070C0"/>
                </a:solidFill>
              </a:rPr>
              <a:t>participe</a:t>
            </a:r>
            <a:r>
              <a:rPr lang="en-US" sz="5400" b="1" dirty="0" smtClean="0">
                <a:solidFill>
                  <a:srgbClr val="0070C0"/>
                </a:solidFill>
              </a:rPr>
              <a:t> passé </a:t>
            </a:r>
            <a:r>
              <a:rPr lang="en-US" sz="5400" b="1" dirty="0" err="1" smtClean="0">
                <a:solidFill>
                  <a:srgbClr val="FF0000"/>
                </a:solidFill>
              </a:rPr>
              <a:t>irrégulier</a:t>
            </a:r>
            <a:r>
              <a:rPr lang="en-US" sz="5400" b="1" dirty="0" smtClean="0"/>
              <a:t>!!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Cependant</a:t>
            </a:r>
            <a:r>
              <a:rPr lang="en-US" sz="4000" dirty="0" smtClean="0"/>
              <a:t>, </a:t>
            </a:r>
            <a:r>
              <a:rPr lang="en-US" sz="4000" dirty="0" err="1" smtClean="0"/>
              <a:t>si</a:t>
            </a:r>
            <a:r>
              <a:rPr lang="en-US" sz="4000" dirty="0" smtClean="0"/>
              <a:t> on les </a:t>
            </a:r>
            <a:r>
              <a:rPr lang="en-US" sz="4000" dirty="0" err="1" smtClean="0"/>
              <a:t>divise</a:t>
            </a:r>
            <a:r>
              <a:rPr lang="en-US" sz="4000" dirty="0" smtClean="0"/>
              <a:t> en  </a:t>
            </a:r>
            <a:r>
              <a:rPr lang="en-US" sz="4000" b="1" u="sng" dirty="0" smtClean="0">
                <a:solidFill>
                  <a:srgbClr val="FF0000"/>
                </a:solidFill>
              </a:rPr>
              <a:t>6</a:t>
            </a:r>
            <a:r>
              <a:rPr lang="en-US" sz="4000" dirty="0" smtClean="0"/>
              <a:t> </a:t>
            </a:r>
            <a:r>
              <a:rPr lang="en-US" sz="4000" b="1" dirty="0" smtClean="0"/>
              <a:t>FAMILLES/CATÉGORIES</a:t>
            </a:r>
            <a:r>
              <a:rPr lang="en-US" sz="4000" dirty="0" smtClean="0"/>
              <a:t>, </a:t>
            </a:r>
            <a:r>
              <a:rPr lang="en-US" sz="4000" dirty="0" err="1" smtClean="0"/>
              <a:t>cela</a:t>
            </a:r>
            <a:r>
              <a:rPr lang="en-US" sz="4000" dirty="0" smtClean="0"/>
              <a:t> nous rend les choses beaucoup plus </a:t>
            </a:r>
            <a:r>
              <a:rPr lang="en-US" sz="4000" dirty="0" err="1" smtClean="0"/>
              <a:t>faciles</a:t>
            </a:r>
            <a:r>
              <a:rPr lang="en-US" sz="4000" dirty="0" smtClean="0"/>
              <a:t>!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7030A0"/>
                </a:solidFill>
              </a:rPr>
              <a:t>-IS, -I, -IT, -U, </a:t>
            </a:r>
            <a:r>
              <a:rPr lang="en-US" sz="5400" b="1" smtClean="0">
                <a:solidFill>
                  <a:srgbClr val="7030A0"/>
                </a:solidFill>
              </a:rPr>
              <a:t>-</a:t>
            </a:r>
            <a:r>
              <a:rPr lang="en-US" sz="5400" b="1" smtClean="0">
                <a:solidFill>
                  <a:srgbClr val="7030A0"/>
                </a:solidFill>
              </a:rPr>
              <a:t>ERT</a:t>
            </a:r>
            <a:r>
              <a:rPr lang="en-US" sz="5400" b="1" dirty="0" smtClean="0">
                <a:solidFill>
                  <a:srgbClr val="7030A0"/>
                </a:solidFill>
              </a:rPr>
              <a:t>, -BIZARRE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</a:t>
            </a:r>
            <a:r>
              <a:rPr lang="en-US" sz="6000" b="1" dirty="0" err="1" smtClean="0"/>
              <a:t>famille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-IS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Mettre</a:t>
            </a:r>
            <a:r>
              <a:rPr lang="en-US" b="1" dirty="0" smtClean="0"/>
              <a:t> (= to put) -------------------------	</a:t>
            </a:r>
            <a:r>
              <a:rPr lang="en-US" b="1" dirty="0" smtClean="0">
                <a:solidFill>
                  <a:srgbClr val="FF0000"/>
                </a:solidFill>
              </a:rPr>
              <a:t>MIS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Promettre</a:t>
            </a:r>
            <a:r>
              <a:rPr lang="en-US" b="1" dirty="0" smtClean="0"/>
              <a:t> (= to promise) --------------	</a:t>
            </a:r>
            <a:r>
              <a:rPr lang="en-US" b="1" dirty="0" smtClean="0">
                <a:solidFill>
                  <a:srgbClr val="FF0000"/>
                </a:solidFill>
              </a:rPr>
              <a:t>PROMIS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Permettre</a:t>
            </a:r>
            <a:r>
              <a:rPr lang="en-US" b="1" dirty="0" smtClean="0"/>
              <a:t> ( = to allow/permit) -------	</a:t>
            </a:r>
            <a:r>
              <a:rPr lang="en-US" b="1" dirty="0" smtClean="0">
                <a:solidFill>
                  <a:srgbClr val="FF0000"/>
                </a:solidFill>
              </a:rPr>
              <a:t>PERMIS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Prendre</a:t>
            </a:r>
            <a:r>
              <a:rPr lang="en-US" b="1" dirty="0" smtClean="0"/>
              <a:t> (= to take) -----------------------	</a:t>
            </a:r>
            <a:r>
              <a:rPr lang="en-US" b="1" dirty="0" smtClean="0">
                <a:solidFill>
                  <a:srgbClr val="FF0000"/>
                </a:solidFill>
              </a:rPr>
              <a:t>PRIS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Apprendre</a:t>
            </a:r>
            <a:r>
              <a:rPr lang="en-US" b="1" dirty="0" smtClean="0"/>
              <a:t> (= to learn) ------------------	</a:t>
            </a:r>
            <a:r>
              <a:rPr lang="en-US" b="1" dirty="0" smtClean="0">
                <a:solidFill>
                  <a:srgbClr val="FF0000"/>
                </a:solidFill>
              </a:rPr>
              <a:t>APPRIS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Comprendre</a:t>
            </a:r>
            <a:r>
              <a:rPr lang="en-US" b="1" dirty="0" smtClean="0"/>
              <a:t> (= to understand) -------	</a:t>
            </a:r>
            <a:r>
              <a:rPr lang="en-US" b="1" dirty="0" smtClean="0">
                <a:solidFill>
                  <a:srgbClr val="FF0000"/>
                </a:solidFill>
              </a:rPr>
              <a:t>COMPRIS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</a:t>
            </a:r>
            <a:r>
              <a:rPr lang="en-US" sz="6000" b="1" dirty="0" err="1" smtClean="0"/>
              <a:t>famille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-I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Rire</a:t>
            </a:r>
            <a:r>
              <a:rPr lang="en-US" b="1" dirty="0" smtClean="0"/>
              <a:t> (= to laugh) --------------------------	</a:t>
            </a:r>
            <a:r>
              <a:rPr lang="en-US" b="1" dirty="0" smtClean="0">
                <a:solidFill>
                  <a:srgbClr val="FF0000"/>
                </a:solidFill>
              </a:rPr>
              <a:t>RI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Sourire</a:t>
            </a:r>
            <a:r>
              <a:rPr lang="en-US" b="1" dirty="0" smtClean="0"/>
              <a:t> (= to smile) ---------------------- 	</a:t>
            </a:r>
            <a:r>
              <a:rPr lang="en-US" b="1" dirty="0" smtClean="0">
                <a:solidFill>
                  <a:srgbClr val="FF0000"/>
                </a:solidFill>
              </a:rPr>
              <a:t>SOURI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Suivre</a:t>
            </a:r>
            <a:r>
              <a:rPr lang="en-US" b="1" dirty="0" smtClean="0"/>
              <a:t> (= to follow) ----------------------	</a:t>
            </a:r>
            <a:r>
              <a:rPr lang="en-US" b="1" dirty="0" smtClean="0">
                <a:solidFill>
                  <a:srgbClr val="FF0000"/>
                </a:solidFill>
              </a:rPr>
              <a:t>SUIVI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</a:t>
            </a:r>
            <a:r>
              <a:rPr lang="en-US" sz="6000" b="1" dirty="0" err="1" smtClean="0"/>
              <a:t>famille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-IT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Dire</a:t>
            </a:r>
            <a:r>
              <a:rPr lang="en-US" b="1" dirty="0" smtClean="0"/>
              <a:t> (= to say/tell) --------------------</a:t>
            </a:r>
            <a:r>
              <a:rPr lang="en-US" b="1" dirty="0" smtClean="0">
                <a:solidFill>
                  <a:srgbClr val="FF0000"/>
                </a:solidFill>
              </a:rPr>
              <a:t>DIT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Écrire</a:t>
            </a:r>
            <a:r>
              <a:rPr lang="en-US" b="1" dirty="0" smtClean="0"/>
              <a:t> (= to write) ---------------------</a:t>
            </a:r>
            <a:r>
              <a:rPr lang="en-US" b="1" dirty="0" smtClean="0">
                <a:solidFill>
                  <a:srgbClr val="FF0000"/>
                </a:solidFill>
              </a:rPr>
              <a:t>ÉCRIT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Conduire</a:t>
            </a:r>
            <a:r>
              <a:rPr lang="en-US" b="1" dirty="0" smtClean="0"/>
              <a:t> (= to drive) -----------------</a:t>
            </a:r>
            <a:r>
              <a:rPr lang="en-US" b="1" dirty="0" smtClean="0">
                <a:solidFill>
                  <a:srgbClr val="FF0000"/>
                </a:solidFill>
              </a:rPr>
              <a:t>CONDUIT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Construire</a:t>
            </a:r>
            <a:r>
              <a:rPr lang="en-US" b="1" dirty="0" smtClean="0"/>
              <a:t> (= to construct) -------</a:t>
            </a:r>
            <a:r>
              <a:rPr lang="en-US" b="1" dirty="0" smtClean="0">
                <a:solidFill>
                  <a:srgbClr val="FF0000"/>
                </a:solidFill>
              </a:rPr>
              <a:t>CONSTRUIT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Produire</a:t>
            </a:r>
            <a:r>
              <a:rPr lang="en-US" b="1" dirty="0" smtClean="0"/>
              <a:t> (= to produce) ------------</a:t>
            </a:r>
            <a:r>
              <a:rPr lang="en-US" b="1" dirty="0" smtClean="0">
                <a:solidFill>
                  <a:srgbClr val="FF0000"/>
                </a:solidFill>
              </a:rPr>
              <a:t>PRODUIT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Traduire</a:t>
            </a:r>
            <a:r>
              <a:rPr lang="en-US" b="1" dirty="0" smtClean="0"/>
              <a:t> (= to translate) -------------</a:t>
            </a:r>
            <a:r>
              <a:rPr lang="en-US" b="1" dirty="0" smtClean="0">
                <a:solidFill>
                  <a:srgbClr val="FF0000"/>
                </a:solidFill>
              </a:rPr>
              <a:t>TRADUIT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</a:t>
            </a:r>
            <a:r>
              <a:rPr lang="en-US" sz="6000" b="1" dirty="0" err="1" smtClean="0"/>
              <a:t>famille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-U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Devoir</a:t>
            </a:r>
            <a:r>
              <a:rPr lang="en-US" sz="2400" b="1" dirty="0" smtClean="0"/>
              <a:t> (= to have to) ---</a:t>
            </a:r>
            <a:r>
              <a:rPr lang="en-US" sz="2400" b="1" dirty="0" smtClean="0">
                <a:solidFill>
                  <a:srgbClr val="FF0000"/>
                </a:solidFill>
              </a:rPr>
              <a:t>DÛ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Avoir</a:t>
            </a:r>
            <a:r>
              <a:rPr lang="en-US" sz="2400" b="1" dirty="0" smtClean="0"/>
              <a:t> (= to have) ---------</a:t>
            </a:r>
            <a:r>
              <a:rPr lang="en-US" sz="2400" b="1" dirty="0" smtClean="0">
                <a:solidFill>
                  <a:srgbClr val="FF0000"/>
                </a:solidFill>
              </a:rPr>
              <a:t>EU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Boire</a:t>
            </a:r>
            <a:r>
              <a:rPr lang="en-US" sz="2400" b="1" dirty="0" smtClean="0"/>
              <a:t> (= to drink) --------</a:t>
            </a:r>
            <a:r>
              <a:rPr lang="en-US" sz="2400" b="1" dirty="0" smtClean="0">
                <a:solidFill>
                  <a:srgbClr val="FF0000"/>
                </a:solidFill>
              </a:rPr>
              <a:t>BU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Lire</a:t>
            </a:r>
            <a:r>
              <a:rPr lang="en-US" sz="2400" b="1" dirty="0" smtClean="0"/>
              <a:t> (= to read)-----------</a:t>
            </a:r>
            <a:r>
              <a:rPr lang="en-US" sz="2400" b="1" dirty="0" smtClean="0">
                <a:solidFill>
                  <a:srgbClr val="FF0000"/>
                </a:solidFill>
              </a:rPr>
              <a:t>LU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Pouvoir</a:t>
            </a:r>
            <a:r>
              <a:rPr lang="en-US" sz="2400" b="1" dirty="0" smtClean="0"/>
              <a:t> (= to be able)--</a:t>
            </a:r>
            <a:r>
              <a:rPr lang="en-US" sz="2400" b="1" dirty="0" smtClean="0">
                <a:solidFill>
                  <a:srgbClr val="FF0000"/>
                </a:solidFill>
              </a:rPr>
              <a:t>PU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Voir</a:t>
            </a:r>
            <a:r>
              <a:rPr lang="en-US" sz="2400" b="1" dirty="0" smtClean="0"/>
              <a:t> (= to see)------------</a:t>
            </a:r>
            <a:r>
              <a:rPr lang="en-US" sz="2400" b="1" dirty="0" smtClean="0">
                <a:solidFill>
                  <a:srgbClr val="FF0000"/>
                </a:solidFill>
              </a:rPr>
              <a:t>VU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Croire</a:t>
            </a:r>
            <a:r>
              <a:rPr lang="en-US" sz="2400" b="1" dirty="0" smtClean="0"/>
              <a:t> (= to think/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believe)----------</a:t>
            </a:r>
            <a:r>
              <a:rPr lang="en-US" sz="2400" b="1" dirty="0" smtClean="0">
                <a:solidFill>
                  <a:srgbClr val="FF0000"/>
                </a:solidFill>
              </a:rPr>
              <a:t>CRU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Connaître</a:t>
            </a:r>
            <a:r>
              <a:rPr lang="en-US" sz="2400" b="1" dirty="0" smtClean="0"/>
              <a:t> (= to know)----</a:t>
            </a:r>
            <a:r>
              <a:rPr lang="en-US" sz="2400" b="1" dirty="0" smtClean="0">
                <a:solidFill>
                  <a:srgbClr val="FF0000"/>
                </a:solidFill>
              </a:rPr>
              <a:t>CONNU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Recevoir</a:t>
            </a:r>
            <a:r>
              <a:rPr lang="en-US" sz="2400" b="1" dirty="0" smtClean="0"/>
              <a:t> (= to receive)---</a:t>
            </a:r>
            <a:r>
              <a:rPr lang="en-US" sz="2400" b="1" dirty="0" smtClean="0">
                <a:solidFill>
                  <a:srgbClr val="FF0000"/>
                </a:solidFill>
              </a:rPr>
              <a:t>REÇU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Vouloir</a:t>
            </a:r>
            <a:r>
              <a:rPr lang="en-US" sz="2400" b="1" dirty="0" smtClean="0"/>
              <a:t> (= to want)--------</a:t>
            </a:r>
            <a:r>
              <a:rPr lang="en-US" sz="2400" b="1" dirty="0" smtClean="0">
                <a:solidFill>
                  <a:srgbClr val="FF0000"/>
                </a:solidFill>
              </a:rPr>
              <a:t>VOULU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Falloir</a:t>
            </a:r>
            <a:r>
              <a:rPr lang="en-US" sz="2400" b="1" dirty="0" smtClean="0"/>
              <a:t> (= to be necessary)--</a:t>
            </a:r>
            <a:r>
              <a:rPr lang="en-US" sz="2400" b="1" dirty="0" smtClean="0">
                <a:solidFill>
                  <a:srgbClr val="FF0000"/>
                </a:solidFill>
              </a:rPr>
              <a:t>FALLU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Courir</a:t>
            </a:r>
            <a:r>
              <a:rPr lang="en-US" sz="2400" b="1" dirty="0" smtClean="0"/>
              <a:t> (= to run)--------------</a:t>
            </a:r>
            <a:r>
              <a:rPr lang="en-US" sz="2400" b="1" dirty="0" smtClean="0">
                <a:solidFill>
                  <a:srgbClr val="FF0000"/>
                </a:solidFill>
              </a:rPr>
              <a:t>COURU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Vivre</a:t>
            </a:r>
            <a:r>
              <a:rPr lang="en-US" sz="2400" b="1" dirty="0" smtClean="0"/>
              <a:t> (= to live)---------------</a:t>
            </a:r>
            <a:r>
              <a:rPr lang="en-US" sz="2400" b="1" dirty="0" smtClean="0">
                <a:solidFill>
                  <a:srgbClr val="FF0000"/>
                </a:solidFill>
              </a:rPr>
              <a:t>VÉCU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Venir</a:t>
            </a:r>
            <a:r>
              <a:rPr lang="en-US" sz="2400" b="1" dirty="0" smtClean="0">
                <a:solidFill>
                  <a:srgbClr val="FF0000"/>
                </a:solidFill>
              </a:rPr>
              <a:t> (=to come)------------VENU*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Revenir</a:t>
            </a:r>
            <a:r>
              <a:rPr lang="en-US" sz="2400" b="1" dirty="0" smtClean="0">
                <a:solidFill>
                  <a:srgbClr val="FF0000"/>
                </a:solidFill>
              </a:rPr>
              <a:t> (= to come back)------REVENU*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* = takes ÊTRE as auxiliary verb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FAMILLE </a:t>
            </a:r>
            <a:r>
              <a:rPr lang="en-US" sz="6000" b="1" dirty="0" smtClean="0">
                <a:solidFill>
                  <a:srgbClr val="FF0000"/>
                </a:solidFill>
              </a:rPr>
              <a:t>-ERT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Ouvrir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(= to open)-----------------------</a:t>
            </a:r>
            <a:r>
              <a:rPr lang="en-US" b="1" dirty="0" smtClean="0">
                <a:solidFill>
                  <a:srgbClr val="FF0000"/>
                </a:solidFill>
              </a:rPr>
              <a:t>OUVERT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Couvrir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(= to cover)---------------------</a:t>
            </a:r>
            <a:r>
              <a:rPr lang="en-US" b="1" dirty="0" smtClean="0">
                <a:solidFill>
                  <a:srgbClr val="FF0000"/>
                </a:solidFill>
              </a:rPr>
              <a:t>COUVERT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Découvrir</a:t>
            </a:r>
            <a:r>
              <a:rPr lang="en-US" b="1" dirty="0" smtClean="0"/>
              <a:t> (= to discover)--------------</a:t>
            </a:r>
            <a:r>
              <a:rPr lang="en-US" b="1" dirty="0" smtClean="0">
                <a:solidFill>
                  <a:srgbClr val="FF0000"/>
                </a:solidFill>
              </a:rPr>
              <a:t>DÉCOUVERT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Offrir</a:t>
            </a:r>
            <a:r>
              <a:rPr lang="en-US" b="1" dirty="0" smtClean="0"/>
              <a:t> (= to offer)-------------------------</a:t>
            </a:r>
            <a:r>
              <a:rPr lang="en-US" b="1" dirty="0" smtClean="0">
                <a:solidFill>
                  <a:srgbClr val="FF0000"/>
                </a:solidFill>
              </a:rPr>
              <a:t>OFFERT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Souffrir</a:t>
            </a:r>
            <a:r>
              <a:rPr lang="en-US" b="1" dirty="0" smtClean="0"/>
              <a:t> (= to suffer)---------------------</a:t>
            </a:r>
            <a:r>
              <a:rPr lang="en-US" b="1" dirty="0" smtClean="0">
                <a:solidFill>
                  <a:srgbClr val="FF0000"/>
                </a:solidFill>
              </a:rPr>
              <a:t>SOUFFERT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FAMILLE -</a:t>
            </a:r>
            <a:r>
              <a:rPr lang="en-US" sz="6000" b="1" dirty="0" smtClean="0">
                <a:solidFill>
                  <a:srgbClr val="FF0000"/>
                </a:solidFill>
              </a:rPr>
              <a:t>BIZARRE</a:t>
            </a:r>
            <a:r>
              <a:rPr lang="en-US" sz="6000" b="1" dirty="0" smtClean="0"/>
              <a:t>-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ÊTRE</a:t>
            </a:r>
            <a:r>
              <a:rPr lang="en-US" sz="4000" b="1" dirty="0" smtClean="0"/>
              <a:t> (= to be) --------------------------</a:t>
            </a:r>
            <a:r>
              <a:rPr lang="en-US" sz="4000" b="1" dirty="0" smtClean="0">
                <a:solidFill>
                  <a:srgbClr val="FF0000"/>
                </a:solidFill>
              </a:rPr>
              <a:t>ÉTÉ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FAIRE </a:t>
            </a:r>
            <a:r>
              <a:rPr lang="en-US" sz="4000" b="1" dirty="0" smtClean="0"/>
              <a:t>(= to do/make) ----------------</a:t>
            </a:r>
            <a:r>
              <a:rPr lang="en-US" sz="4000" b="1" dirty="0" smtClean="0">
                <a:solidFill>
                  <a:srgbClr val="FF0000"/>
                </a:solidFill>
              </a:rPr>
              <a:t>FAIT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NAÎTRE (= to be born)---------------- NÉ*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MOURIR (= to die)----------------MORT*</a:t>
            </a:r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* = takes ÊTRE as auxiliary verb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Les Participes Passés  irréguliers</vt:lpstr>
      <vt:lpstr>Il y a BEAUCOUP de verbes qui ont un participe passé irrégulier!!</vt:lpstr>
      <vt:lpstr>La famille -IS</vt:lpstr>
      <vt:lpstr>La famille -I</vt:lpstr>
      <vt:lpstr>La famille -IT</vt:lpstr>
      <vt:lpstr>La famille -U</vt:lpstr>
      <vt:lpstr>LA FAMILLE -ERT</vt:lpstr>
      <vt:lpstr>LA FAMILLE -BIZARRE-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Participes Passés  irréguliers</dc:title>
  <dc:creator>Oliver, Robin</dc:creator>
  <cp:lastModifiedBy>Oliver, Robin</cp:lastModifiedBy>
  <cp:revision>7</cp:revision>
  <dcterms:created xsi:type="dcterms:W3CDTF">2013-09-05T17:11:16Z</dcterms:created>
  <dcterms:modified xsi:type="dcterms:W3CDTF">2013-09-25T13:52:57Z</dcterms:modified>
</cp:coreProperties>
</file>