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D8E6E-6232-4F03-8FD4-8766FA5E6911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B0DA5-9788-4486-A6B6-5728F571AA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rgbClr val="0070C0"/>
                </a:solidFill>
              </a:rPr>
              <a:t>Les VERBES </a:t>
            </a:r>
            <a:r>
              <a:rPr lang="en-US" sz="8800" dirty="0" smtClean="0"/>
              <a:t>“</a:t>
            </a:r>
            <a:r>
              <a:rPr lang="en-US" sz="8800" b="1" dirty="0" smtClean="0">
                <a:solidFill>
                  <a:srgbClr val="FF0000"/>
                </a:solidFill>
              </a:rPr>
              <a:t>-IR</a:t>
            </a:r>
            <a:r>
              <a:rPr lang="en-US" sz="8800" dirty="0" smtClean="0"/>
              <a:t>”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462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 VERBES </a:t>
            </a:r>
            <a:r>
              <a:rPr lang="en-US" b="1" dirty="0" smtClean="0">
                <a:solidFill>
                  <a:srgbClr val="FF0000"/>
                </a:solidFill>
              </a:rPr>
              <a:t>“-IR”</a:t>
            </a:r>
            <a:r>
              <a:rPr lang="en-US" b="1" dirty="0" smtClean="0"/>
              <a:t> (ex: </a:t>
            </a:r>
            <a:r>
              <a:rPr lang="en-US" b="1" u="sng" dirty="0" smtClean="0">
                <a:solidFill>
                  <a:srgbClr val="0070C0"/>
                </a:solidFill>
              </a:rPr>
              <a:t>FIN</a:t>
            </a:r>
            <a:r>
              <a:rPr lang="en-US" b="1" u="sng" dirty="0" smtClean="0">
                <a:solidFill>
                  <a:srgbClr val="FF0000"/>
                </a:solidFill>
              </a:rPr>
              <a:t>IR</a:t>
            </a:r>
            <a:r>
              <a:rPr lang="en-US" b="1" dirty="0" smtClean="0"/>
              <a:t> = </a:t>
            </a:r>
            <a:r>
              <a:rPr lang="en-US" b="1" i="1" dirty="0" smtClean="0"/>
              <a:t>to finish</a:t>
            </a:r>
            <a:r>
              <a:rPr lang="en-US" b="1" dirty="0" smtClean="0"/>
              <a:t>)</a:t>
            </a:r>
            <a:br>
              <a:rPr lang="en-US" b="1" dirty="0" smtClean="0"/>
            </a:br>
            <a:r>
              <a:rPr lang="en-US" sz="3100" b="1" dirty="0" smtClean="0"/>
              <a:t>CHOISIR </a:t>
            </a:r>
            <a:r>
              <a:rPr lang="en-US" sz="3100" dirty="0" smtClean="0"/>
              <a:t>(= to choose</a:t>
            </a:r>
            <a:r>
              <a:rPr lang="en-US" sz="3100" b="1" dirty="0" smtClean="0"/>
              <a:t>), ATTERRIR </a:t>
            </a:r>
            <a:r>
              <a:rPr lang="en-US" sz="3100" dirty="0" smtClean="0"/>
              <a:t>(= to land</a:t>
            </a:r>
            <a:r>
              <a:rPr lang="en-US" sz="3100" b="1" dirty="0" smtClean="0"/>
              <a:t>), </a:t>
            </a:r>
            <a:r>
              <a:rPr lang="en-US" sz="3100" b="1" smtClean="0"/>
              <a:t>REMPLIR </a:t>
            </a:r>
            <a:r>
              <a:rPr lang="en-US" sz="3100" smtClean="0"/>
              <a:t>(= </a:t>
            </a:r>
            <a:r>
              <a:rPr lang="en-US" sz="3100" dirty="0" smtClean="0"/>
              <a:t>to fill up</a:t>
            </a:r>
            <a:r>
              <a:rPr lang="en-US" sz="3100" b="1" dirty="0" smtClean="0"/>
              <a:t>), GROSSIR </a:t>
            </a:r>
            <a:r>
              <a:rPr lang="en-US" sz="3100" dirty="0" smtClean="0"/>
              <a:t>(= to get fat</a:t>
            </a:r>
            <a:r>
              <a:rPr lang="en-US" sz="3100" b="1" dirty="0" smtClean="0"/>
              <a:t>), MAIGRIR </a:t>
            </a:r>
            <a:r>
              <a:rPr lang="en-US" sz="3100" dirty="0" smtClean="0"/>
              <a:t>(= to lose weight),</a:t>
            </a:r>
            <a:r>
              <a:rPr lang="en-US" sz="3100" b="1" dirty="0" smtClean="0"/>
              <a:t> RÉUSSIR </a:t>
            </a:r>
            <a:r>
              <a:rPr lang="en-US" sz="3100" dirty="0" smtClean="0"/>
              <a:t>(= to succeed)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800" b="1" dirty="0" smtClean="0"/>
              <a:t>Je		</a:t>
            </a:r>
            <a:r>
              <a:rPr lang="en-US" sz="4800" b="1" dirty="0" smtClean="0">
                <a:solidFill>
                  <a:srgbClr val="0070C0"/>
                </a:solidFill>
              </a:rPr>
              <a:t>fin</a:t>
            </a:r>
            <a:r>
              <a:rPr lang="en-US" sz="4800" b="1" dirty="0" smtClean="0">
                <a:solidFill>
                  <a:srgbClr val="C00000"/>
                </a:solidFill>
              </a:rPr>
              <a:t>is</a:t>
            </a:r>
          </a:p>
          <a:p>
            <a:pPr>
              <a:buNone/>
            </a:pPr>
            <a:r>
              <a:rPr lang="en-US" sz="4800" b="1" dirty="0" err="1" smtClean="0"/>
              <a:t>Tu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0070C0"/>
                </a:solidFill>
              </a:rPr>
              <a:t>fin</a:t>
            </a:r>
            <a:r>
              <a:rPr lang="en-US" sz="4800" b="1" dirty="0" smtClean="0">
                <a:solidFill>
                  <a:srgbClr val="C00000"/>
                </a:solidFill>
              </a:rPr>
              <a:t>is</a:t>
            </a:r>
          </a:p>
          <a:p>
            <a:pPr>
              <a:buNone/>
            </a:pPr>
            <a:r>
              <a:rPr lang="en-US" sz="4800" b="1" dirty="0" smtClean="0"/>
              <a:t>On </a:t>
            </a:r>
          </a:p>
          <a:p>
            <a:pPr>
              <a:buNone/>
            </a:pPr>
            <a:r>
              <a:rPr lang="en-US" sz="4800" b="1" dirty="0" smtClean="0"/>
              <a:t>Il 		</a:t>
            </a:r>
            <a:r>
              <a:rPr lang="en-US" sz="4800" b="1" dirty="0" err="1" smtClean="0">
                <a:solidFill>
                  <a:srgbClr val="0070C0"/>
                </a:solidFill>
              </a:rPr>
              <a:t>fin</a:t>
            </a:r>
            <a:r>
              <a:rPr lang="en-US" sz="4800" b="1" dirty="0" err="1" smtClean="0">
                <a:solidFill>
                  <a:srgbClr val="C00000"/>
                </a:solidFill>
              </a:rPr>
              <a:t>it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smtClean="0"/>
              <a:t>Elle	</a:t>
            </a: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4800" b="1" dirty="0" smtClean="0"/>
              <a:t>Nous     </a:t>
            </a:r>
            <a:r>
              <a:rPr lang="en-US" sz="4800" b="1" dirty="0" err="1" smtClean="0">
                <a:solidFill>
                  <a:srgbClr val="0070C0"/>
                </a:solidFill>
              </a:rPr>
              <a:t>fin</a:t>
            </a:r>
            <a:r>
              <a:rPr lang="en-US" sz="4800" b="1" dirty="0" err="1" smtClean="0">
                <a:solidFill>
                  <a:srgbClr val="C00000"/>
                </a:solidFill>
              </a:rPr>
              <a:t>issons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err="1" smtClean="0"/>
              <a:t>Vous</a:t>
            </a:r>
            <a:r>
              <a:rPr lang="en-US" sz="4800" b="1" dirty="0" smtClean="0"/>
              <a:t>	</a:t>
            </a:r>
            <a:r>
              <a:rPr lang="en-US" sz="4800" b="1" dirty="0" err="1" smtClean="0">
                <a:solidFill>
                  <a:srgbClr val="0070C0"/>
                </a:solidFill>
              </a:rPr>
              <a:t>fin</a:t>
            </a:r>
            <a:r>
              <a:rPr lang="en-US" sz="4800" b="1" dirty="0" err="1" smtClean="0">
                <a:solidFill>
                  <a:srgbClr val="C00000"/>
                </a:solidFill>
              </a:rPr>
              <a:t>issez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err="1" smtClean="0"/>
              <a:t>Ils</a:t>
            </a:r>
            <a:r>
              <a:rPr lang="en-US" sz="4800" b="1" dirty="0" smtClean="0"/>
              <a:t> </a:t>
            </a:r>
          </a:p>
          <a:p>
            <a:pPr>
              <a:buNone/>
            </a:pPr>
            <a:r>
              <a:rPr lang="en-US" sz="4800" b="1" dirty="0" smtClean="0"/>
              <a:t>			</a:t>
            </a:r>
            <a:r>
              <a:rPr lang="en-US" sz="4800" b="1" dirty="0" err="1" smtClean="0">
                <a:solidFill>
                  <a:srgbClr val="0070C0"/>
                </a:solidFill>
              </a:rPr>
              <a:t>fin</a:t>
            </a:r>
            <a:r>
              <a:rPr lang="en-US" sz="4800" b="1" dirty="0" err="1" smtClean="0">
                <a:solidFill>
                  <a:srgbClr val="C00000"/>
                </a:solidFill>
              </a:rPr>
              <a:t>issent</a:t>
            </a:r>
            <a:endParaRPr lang="en-US" sz="4800" b="1" dirty="0" smtClean="0"/>
          </a:p>
          <a:p>
            <a:pPr>
              <a:buNone/>
            </a:pPr>
            <a:r>
              <a:rPr lang="en-US" sz="4800" b="1" dirty="0" err="1" smtClean="0"/>
              <a:t>Elles</a:t>
            </a:r>
            <a:r>
              <a:rPr lang="en-US" sz="4800" b="1" dirty="0" smtClean="0"/>
              <a:t>		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1600200" y="3886200"/>
            <a:ext cx="381000" cy="213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6019800" y="3886200"/>
            <a:ext cx="457200" cy="2057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5867399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Les VERBES</a:t>
            </a:r>
            <a:r>
              <a:rPr lang="en-US" b="1" u="sng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SORTIR</a:t>
            </a:r>
            <a:r>
              <a:rPr lang="en-US" dirty="0" smtClean="0"/>
              <a:t> (= to leave / take out /go out),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PARTIR</a:t>
            </a:r>
            <a:r>
              <a:rPr lang="en-US" dirty="0" smtClean="0"/>
              <a:t> (= to leave) ,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DORMIR</a:t>
            </a:r>
            <a:r>
              <a:rPr lang="en-US" dirty="0" smtClean="0"/>
              <a:t> (= to sleep), </a:t>
            </a:r>
            <a:br>
              <a:rPr lang="en-US" dirty="0" smtClean="0"/>
            </a:br>
            <a:r>
              <a:rPr lang="en-US" b="1" u="sng" dirty="0" smtClean="0">
                <a:solidFill>
                  <a:srgbClr val="FF0000"/>
                </a:solidFill>
              </a:rPr>
              <a:t>SERVIR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(= to serve)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257800"/>
            <a:ext cx="36576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These are </a:t>
            </a:r>
            <a:r>
              <a:rPr lang="en-US" b="1" u="sng" dirty="0" smtClean="0"/>
              <a:t>NOT</a:t>
            </a:r>
            <a:r>
              <a:rPr lang="en-US" dirty="0" smtClean="0"/>
              <a:t> regular </a:t>
            </a:r>
            <a:r>
              <a:rPr lang="en-US" b="1" u="sng" dirty="0" smtClean="0">
                <a:solidFill>
                  <a:srgbClr val="FF0000"/>
                </a:solidFill>
              </a:rPr>
              <a:t>–IR </a:t>
            </a:r>
            <a:r>
              <a:rPr lang="en-US" dirty="0" smtClean="0"/>
              <a:t>verbs and follow their </a:t>
            </a:r>
            <a:r>
              <a:rPr lang="en-US" b="1" u="sng" dirty="0" smtClean="0"/>
              <a:t>OWN</a:t>
            </a:r>
            <a:r>
              <a:rPr lang="en-US" dirty="0" smtClean="0"/>
              <a:t> pattern: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	</a:t>
            </a:r>
            <a:r>
              <a:rPr lang="en-US" u="sng" dirty="0" smtClean="0"/>
              <a:t>SORTIR	PARTIR		DORMIR	SERVIR</a:t>
            </a:r>
          </a:p>
          <a:p>
            <a:pPr>
              <a:buNone/>
            </a:pPr>
            <a:r>
              <a:rPr lang="en-US" dirty="0" smtClean="0"/>
              <a:t>Je		</a:t>
            </a:r>
            <a:r>
              <a:rPr lang="en-US" b="1" dirty="0" smtClean="0">
                <a:solidFill>
                  <a:srgbClr val="FF0000"/>
                </a:solidFill>
              </a:rPr>
              <a:t>SORS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PARS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DORS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SERS</a:t>
            </a:r>
          </a:p>
          <a:p>
            <a:pPr>
              <a:buNone/>
            </a:pPr>
            <a:r>
              <a:rPr lang="en-US" dirty="0" err="1" smtClean="0"/>
              <a:t>Tu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FF0000"/>
                </a:solidFill>
              </a:rPr>
              <a:t>SORS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PARS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DORS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SERS</a:t>
            </a:r>
          </a:p>
          <a:p>
            <a:pPr>
              <a:buNone/>
            </a:pPr>
            <a:r>
              <a:rPr lang="en-US" dirty="0" smtClean="0"/>
              <a:t>On </a:t>
            </a:r>
          </a:p>
          <a:p>
            <a:pPr>
              <a:buNone/>
            </a:pPr>
            <a:r>
              <a:rPr lang="en-US" dirty="0" smtClean="0"/>
              <a:t>Il		</a:t>
            </a:r>
            <a:r>
              <a:rPr lang="en-US" b="1" dirty="0" smtClean="0">
                <a:solidFill>
                  <a:srgbClr val="FF0000"/>
                </a:solidFill>
              </a:rPr>
              <a:t>SORT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70C0"/>
                </a:solidFill>
              </a:rPr>
              <a:t>PART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00B050"/>
                </a:solidFill>
              </a:rPr>
              <a:t>DORT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SERT</a:t>
            </a:r>
          </a:p>
          <a:p>
            <a:pPr>
              <a:buNone/>
            </a:pPr>
            <a:r>
              <a:rPr lang="en-US" dirty="0" smtClean="0"/>
              <a:t>Elle</a:t>
            </a:r>
          </a:p>
          <a:p>
            <a:pPr>
              <a:buNone/>
            </a:pPr>
            <a:r>
              <a:rPr lang="en-US" dirty="0" smtClean="0"/>
              <a:t>Nous	</a:t>
            </a:r>
            <a:r>
              <a:rPr lang="en-US" b="1" dirty="0" smtClean="0">
                <a:solidFill>
                  <a:srgbClr val="FF0000"/>
                </a:solidFill>
              </a:rPr>
              <a:t>SORTONS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PARTONS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DORMONS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SERVONS</a:t>
            </a:r>
          </a:p>
          <a:p>
            <a:pPr>
              <a:buNone/>
            </a:pPr>
            <a:r>
              <a:rPr lang="en-US" dirty="0" err="1" smtClean="0"/>
              <a:t>Vous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SORTEZ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PARTEZ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DORMEZ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SERVEZ</a:t>
            </a:r>
          </a:p>
          <a:p>
            <a:pPr>
              <a:buNone/>
            </a:pPr>
            <a:r>
              <a:rPr lang="en-US" dirty="0" err="1" smtClean="0"/>
              <a:t>Ils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SORTENT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PARTENT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B050"/>
                </a:solidFill>
              </a:rPr>
              <a:t>DORMENT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7030A0"/>
                </a:solidFill>
              </a:rPr>
              <a:t>SERVENT</a:t>
            </a:r>
          </a:p>
          <a:p>
            <a:pPr>
              <a:buNone/>
            </a:pPr>
            <a:r>
              <a:rPr lang="en-US" dirty="0" err="1" smtClean="0"/>
              <a:t>Elles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1143000" y="2819400"/>
            <a:ext cx="2286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1143000" y="4724400"/>
            <a:ext cx="304800" cy="990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38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 VERBES “-IR”</vt:lpstr>
      <vt:lpstr>Les VERBES “-IR” (ex: FINIR = to finish) CHOISIR (= to choose), ATTERRIR (= to land), REMPLIR (= to fill up), GROSSIR (= to get fat), MAIGRIR (= to lose weight), RÉUSSIR (= to succeed)</vt:lpstr>
      <vt:lpstr>Les VERBES:  SORTIR (= to leave / take out /go out),  PARTIR (= to leave) ,  DORMIR (= to sleep),  SERVIR (= to serve)</vt:lpstr>
      <vt:lpstr>These are NOT regular –IR verbs and follow their OWN pattern:</vt:lpstr>
    </vt:vector>
  </TitlesOfParts>
  <Company>GCPS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“-IR”</dc:title>
  <dc:creator>e201101494</dc:creator>
  <cp:lastModifiedBy>Oliver, Robin</cp:lastModifiedBy>
  <cp:revision>7</cp:revision>
  <dcterms:created xsi:type="dcterms:W3CDTF">2012-02-13T14:15:56Z</dcterms:created>
  <dcterms:modified xsi:type="dcterms:W3CDTF">2013-02-14T17:27:08Z</dcterms:modified>
</cp:coreProperties>
</file>