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CD7D-0BE2-4186-8D44-F93D47B6821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DD9B-7C35-424B-88C1-364D8901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0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CD7D-0BE2-4186-8D44-F93D47B6821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DD9B-7C35-424B-88C1-364D8901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CD7D-0BE2-4186-8D44-F93D47B6821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DD9B-7C35-424B-88C1-364D8901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8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CD7D-0BE2-4186-8D44-F93D47B6821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DD9B-7C35-424B-88C1-364D8901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0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CD7D-0BE2-4186-8D44-F93D47B6821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DD9B-7C35-424B-88C1-364D8901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29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CD7D-0BE2-4186-8D44-F93D47B6821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DD9B-7C35-424B-88C1-364D8901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9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CD7D-0BE2-4186-8D44-F93D47B6821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DD9B-7C35-424B-88C1-364D8901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5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CD7D-0BE2-4186-8D44-F93D47B6821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DD9B-7C35-424B-88C1-364D8901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6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CD7D-0BE2-4186-8D44-F93D47B6821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DD9B-7C35-424B-88C1-364D8901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6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CD7D-0BE2-4186-8D44-F93D47B6821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DD9B-7C35-424B-88C1-364D8901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CCD7D-0BE2-4186-8D44-F93D47B6821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5DD9B-7C35-424B-88C1-364D8901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8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CCD7D-0BE2-4186-8D44-F93D47B6821F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5DD9B-7C35-424B-88C1-364D8901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7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MIEUX</a:t>
            </a:r>
            <a:r>
              <a:rPr lang="en-US" sz="9600" b="1" dirty="0" smtClean="0"/>
              <a:t> </a:t>
            </a:r>
            <a:br>
              <a:rPr lang="en-US" sz="9600" b="1" dirty="0" smtClean="0"/>
            </a:br>
            <a:r>
              <a:rPr lang="en-US" sz="9600" b="1" dirty="0" smtClean="0"/>
              <a:t>vs. </a:t>
            </a:r>
            <a:r>
              <a:rPr lang="en-US" sz="88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MEILLEUR/E/S</a:t>
            </a:r>
            <a:endParaRPr lang="en-US" sz="88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9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MIEUX</a:t>
            </a:r>
            <a:r>
              <a:rPr lang="en-US" sz="6600" b="1" dirty="0" smtClean="0"/>
              <a:t> = better / best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MIEUX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/>
              <a:t>u</a:t>
            </a:r>
            <a:r>
              <a:rPr lang="en-US" dirty="0" smtClean="0"/>
              <a:t>n </a:t>
            </a:r>
            <a:r>
              <a:rPr lang="en-US" b="1" u="sng" dirty="0" smtClean="0">
                <a:latin typeface="Arial Black" panose="020B0A04020102020204" pitchFamily="34" charset="0"/>
              </a:rPr>
              <a:t>ADVERBE</a:t>
            </a:r>
            <a:r>
              <a:rPr lang="en-US" dirty="0" smtClean="0"/>
              <a:t> et </a:t>
            </a:r>
            <a:r>
              <a:rPr lang="en-US" dirty="0" err="1" smtClean="0"/>
              <a:t>donc</a:t>
            </a:r>
            <a:r>
              <a:rPr lang="en-US" dirty="0" smtClean="0"/>
              <a:t> </a:t>
            </a:r>
            <a:r>
              <a:rPr lang="en-US" dirty="0" err="1" smtClean="0"/>
              <a:t>décrit</a:t>
            </a:r>
            <a:r>
              <a:rPr lang="en-US" dirty="0" smtClean="0"/>
              <a:t> un </a:t>
            </a:r>
            <a:r>
              <a:rPr lang="en-US" b="1" u="sng" dirty="0" smtClean="0">
                <a:latin typeface="Arial Black" panose="020B0A04020102020204" pitchFamily="34" charset="0"/>
              </a:rPr>
              <a:t>VERBE</a:t>
            </a:r>
          </a:p>
          <a:p>
            <a:pPr marL="0" indent="0" algn="ctr">
              <a:buNone/>
            </a:pPr>
            <a:endParaRPr lang="en-US" b="1" u="sng" dirty="0" smtClean="0">
              <a:latin typeface="Arial Black" panose="020B0A04020102020204" pitchFamily="34" charset="0"/>
            </a:endParaRPr>
          </a:p>
          <a:p>
            <a:pPr algn="ctr"/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b="1" u="sng" dirty="0" smtClean="0">
                <a:latin typeface="Arial Black" panose="020B0A04020102020204" pitchFamily="34" charset="0"/>
              </a:rPr>
              <a:t>INVARIABLE</a:t>
            </a:r>
          </a:p>
          <a:p>
            <a:pPr marL="0" indent="0" algn="ctr">
              <a:buNone/>
            </a:pPr>
            <a:endParaRPr lang="en-US" b="1" u="sng" dirty="0" smtClean="0"/>
          </a:p>
          <a:p>
            <a:pPr marL="0" indent="0" algn="ctr">
              <a:buNone/>
            </a:pPr>
            <a:r>
              <a:rPr lang="en-US" i="1" dirty="0" err="1" smtClean="0"/>
              <a:t>Exemple</a:t>
            </a:r>
            <a:r>
              <a:rPr lang="en-US" i="1" dirty="0" smtClean="0"/>
              <a:t>: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Je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parle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anglais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MIEUX</a:t>
            </a:r>
            <a:r>
              <a:rPr lang="en-US" b="1" dirty="0" smtClean="0"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que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toi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endParaRPr lang="en-US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/>
              <a:t>= I </a:t>
            </a:r>
            <a:r>
              <a:rPr lang="en-US" b="1" dirty="0" smtClean="0"/>
              <a:t>speak English </a:t>
            </a:r>
            <a:r>
              <a:rPr lang="en-US" b="1" u="sng" dirty="0" smtClean="0">
                <a:latin typeface="Arial Black" panose="020B0A04020102020204" pitchFamily="34" charset="0"/>
              </a:rPr>
              <a:t>BETTER</a:t>
            </a:r>
            <a:r>
              <a:rPr lang="en-US" b="1" dirty="0" smtClean="0"/>
              <a:t> than you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MIEUX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décrit</a:t>
            </a:r>
            <a:r>
              <a:rPr lang="en-US" dirty="0" smtClean="0"/>
              <a:t> la </a:t>
            </a:r>
            <a:r>
              <a:rPr lang="en-US" dirty="0" err="1" smtClean="0"/>
              <a:t>manière</a:t>
            </a:r>
            <a:r>
              <a:rPr lang="en-US" dirty="0" smtClean="0"/>
              <a:t> de </a:t>
            </a:r>
            <a:r>
              <a:rPr lang="en-US" dirty="0" err="1" smtClean="0"/>
              <a:t>parler</a:t>
            </a:r>
            <a:r>
              <a:rPr lang="en-US" dirty="0" smtClean="0"/>
              <a:t> </a:t>
            </a:r>
            <a:r>
              <a:rPr lang="en-US" dirty="0" err="1" smtClean="0"/>
              <a:t>anglais</a:t>
            </a:r>
            <a:r>
              <a:rPr lang="en-US" dirty="0" smtClean="0"/>
              <a:t>, </a:t>
            </a:r>
            <a:r>
              <a:rPr lang="en-US" dirty="0" err="1" smtClean="0"/>
              <a:t>donc</a:t>
            </a:r>
            <a:r>
              <a:rPr lang="en-US" dirty="0" smtClean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un </a:t>
            </a:r>
            <a:r>
              <a:rPr lang="en-US" dirty="0" err="1" smtClean="0"/>
              <a:t>adverbe</a:t>
            </a:r>
            <a:r>
              <a:rPr lang="en-US" dirty="0" smtClean="0"/>
              <a:t> </a:t>
            </a:r>
            <a:r>
              <a:rPr lang="en-US" b="1" u="sng" dirty="0" smtClean="0">
                <a:latin typeface="Arial Black" panose="020B0A04020102020204" pitchFamily="34" charset="0"/>
              </a:rPr>
              <a:t>invariable</a:t>
            </a:r>
            <a:r>
              <a:rPr lang="en-US" dirty="0" smtClean="0"/>
              <a:t>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37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MEILLEUR/E/S</a:t>
            </a:r>
            <a:r>
              <a:rPr lang="en-US" sz="4800" b="1" dirty="0" smtClean="0"/>
              <a:t> = better / best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MEILLEUR/E/S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/>
              <a:t>e</a:t>
            </a:r>
            <a:r>
              <a:rPr lang="en-US" dirty="0" err="1" smtClean="0"/>
              <a:t>st</a:t>
            </a:r>
            <a:r>
              <a:rPr lang="en-US" dirty="0" smtClean="0"/>
              <a:t> </a:t>
            </a:r>
            <a:r>
              <a:rPr lang="en-US" dirty="0"/>
              <a:t>u</a:t>
            </a:r>
            <a:r>
              <a:rPr lang="en-US" dirty="0" smtClean="0"/>
              <a:t>n </a:t>
            </a:r>
            <a:r>
              <a:rPr lang="en-US" b="1" u="sng" dirty="0" smtClean="0">
                <a:latin typeface="Arial Black" panose="020B0A04020102020204" pitchFamily="34" charset="0"/>
              </a:rPr>
              <a:t>ADJECTIF</a:t>
            </a:r>
            <a:r>
              <a:rPr lang="en-US" dirty="0" smtClean="0"/>
              <a:t> </a:t>
            </a:r>
            <a:r>
              <a:rPr lang="en-US" dirty="0" err="1" smtClean="0"/>
              <a:t>donc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doit</a:t>
            </a:r>
            <a:r>
              <a:rPr lang="en-US" dirty="0" smtClean="0"/>
              <a:t> </a:t>
            </a:r>
            <a:r>
              <a:rPr lang="en-US" dirty="0" err="1" smtClean="0"/>
              <a:t>s’accorder</a:t>
            </a:r>
            <a:r>
              <a:rPr lang="en-US" dirty="0" smtClean="0"/>
              <a:t> avec le nom </a:t>
            </a:r>
            <a:r>
              <a:rPr lang="en-US" dirty="0" err="1" smtClean="0"/>
              <a:t>qualifié</a:t>
            </a:r>
            <a:r>
              <a:rPr lang="en-US" dirty="0" smtClean="0"/>
              <a:t>:</a:t>
            </a:r>
            <a:endParaRPr lang="en-US" dirty="0" smtClean="0"/>
          </a:p>
          <a:p>
            <a:pPr algn="ctr"/>
            <a:r>
              <a:rPr lang="en-US" dirty="0" smtClean="0"/>
              <a:t>Il a </a:t>
            </a:r>
            <a:r>
              <a:rPr lang="en-US" b="1" u="sng" dirty="0" smtClean="0">
                <a:latin typeface="Arial Black" panose="020B0A04020102020204" pitchFamily="34" charset="0"/>
              </a:rPr>
              <a:t>QUATRE</a:t>
            </a:r>
            <a:r>
              <a:rPr lang="en-US" dirty="0" smtClean="0"/>
              <a:t> forms </a:t>
            </a:r>
            <a:r>
              <a:rPr lang="en-US" dirty="0" err="1" smtClean="0"/>
              <a:t>différentes</a:t>
            </a:r>
            <a:r>
              <a:rPr lang="en-US" dirty="0" smtClean="0"/>
              <a:t>: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Meilleur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/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Meilleure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/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Meilleurs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/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Meilleures</a:t>
            </a:r>
            <a:endParaRPr lang="en-US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i="1" dirty="0" err="1" smtClean="0"/>
              <a:t>Exemple</a:t>
            </a:r>
            <a:r>
              <a:rPr lang="en-US" i="1" dirty="0" smtClean="0"/>
              <a:t>:</a:t>
            </a:r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J’ai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les 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MEILLEUR</a:t>
            </a:r>
            <a:r>
              <a:rPr lang="en-US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ES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notes de la </a:t>
            </a:r>
            <a:r>
              <a:rPr lang="en-US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classe</a:t>
            </a:r>
            <a:r>
              <a:rPr lang="en-US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endParaRPr lang="en-US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/>
              <a:t>=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/>
              <a:t>I </a:t>
            </a:r>
            <a:r>
              <a:rPr lang="en-US" b="1" dirty="0" smtClean="0"/>
              <a:t>have the </a:t>
            </a:r>
            <a:r>
              <a:rPr lang="en-US" b="1" dirty="0" smtClean="0">
                <a:latin typeface="Arial Black" panose="020B0A04020102020204" pitchFamily="34" charset="0"/>
              </a:rPr>
              <a:t>BEST</a:t>
            </a:r>
            <a:r>
              <a:rPr lang="en-US" b="1" dirty="0" smtClean="0"/>
              <a:t> grades in the class</a:t>
            </a:r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b="1" dirty="0" smtClean="0"/>
              <a:t>NOTES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féminin</a:t>
            </a:r>
            <a:r>
              <a:rPr lang="en-US" dirty="0" smtClean="0"/>
              <a:t> et </a:t>
            </a:r>
            <a:r>
              <a:rPr lang="en-US" dirty="0" err="1" smtClean="0"/>
              <a:t>pluriel</a:t>
            </a:r>
            <a:r>
              <a:rPr lang="en-US" dirty="0" smtClean="0"/>
              <a:t>, </a:t>
            </a:r>
            <a:r>
              <a:rPr lang="en-US" dirty="0" err="1" smtClean="0"/>
              <a:t>alors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MEILLEUR</a:t>
            </a:r>
            <a:r>
              <a:rPr lang="en-US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ES</a:t>
            </a:r>
            <a:r>
              <a:rPr lang="en-US" dirty="0" smtClean="0"/>
              <a:t> </a:t>
            </a:r>
            <a:r>
              <a:rPr lang="en-US" dirty="0" err="1" smtClean="0"/>
              <a:t>doit</a:t>
            </a:r>
            <a:r>
              <a:rPr lang="en-US" dirty="0" smtClean="0"/>
              <a:t> </a:t>
            </a:r>
            <a:r>
              <a:rPr lang="en-US" dirty="0" err="1" smtClean="0"/>
              <a:t>s’y</a:t>
            </a:r>
            <a:r>
              <a:rPr lang="en-US" dirty="0" smtClean="0"/>
              <a:t> accorder)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61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Office Theme</vt:lpstr>
      <vt:lpstr>MIEUX  vs. MEILLEUR/E/S</vt:lpstr>
      <vt:lpstr>MIEUX = better / best</vt:lpstr>
      <vt:lpstr>MEILLEUR/E/S = better / best</vt:lpstr>
    </vt:vector>
  </TitlesOfParts>
  <Company>Gwinnett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MIEUX  vs. MEILLEUR/E/S</dc:title>
  <dc:creator>Oliver, Robin</dc:creator>
  <cp:lastModifiedBy>Oliver, Robin</cp:lastModifiedBy>
  <cp:revision>2</cp:revision>
  <dcterms:created xsi:type="dcterms:W3CDTF">2013-02-28T16:40:02Z</dcterms:created>
  <dcterms:modified xsi:type="dcterms:W3CDTF">2017-03-20T22:43:33Z</dcterms:modified>
</cp:coreProperties>
</file>