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0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0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8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3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2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7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2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9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7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161E-248F-483C-A4F2-9D3810D8C0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FCB28-F613-4950-B4D6-62D5B317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8799"/>
            <a:ext cx="9144000" cy="23548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Passé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Composé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vs.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Imparfait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48" y="365125"/>
            <a:ext cx="1192895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Je </a:t>
            </a:r>
            <a:r>
              <a:rPr lang="en-US" dirty="0" err="1" smtClean="0">
                <a:latin typeface="Arial Black" panose="020B0A04020102020204" pitchFamily="34" charset="0"/>
              </a:rPr>
              <a:t>m’appelle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Brio </a:t>
            </a:r>
            <a:r>
              <a:rPr lang="en-US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Hodds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et </a:t>
            </a:r>
            <a:r>
              <a:rPr lang="en-US" dirty="0" err="1" smtClean="0">
                <a:latin typeface="Arial Black" panose="020B0A04020102020204" pitchFamily="34" charset="0"/>
              </a:rPr>
              <a:t>j’ai</a:t>
            </a:r>
            <a:r>
              <a:rPr lang="en-US" dirty="0" smtClean="0">
                <a:latin typeface="Arial Black" panose="020B0A04020102020204" pitchFamily="34" charset="0"/>
              </a:rPr>
              <a:t> un passé </a:t>
            </a:r>
            <a:r>
              <a:rPr lang="en-US" dirty="0" err="1" smtClean="0">
                <a:latin typeface="Arial Black" panose="020B0A04020102020204" pitchFamily="34" charset="0"/>
              </a:rPr>
              <a:t>très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intéressant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048" y="1681163"/>
            <a:ext cx="5734528" cy="823912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BRIO –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Passé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Composé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505075"/>
            <a:ext cx="5997575" cy="3684588"/>
          </a:xfrm>
        </p:spPr>
        <p:txBody>
          <a:bodyPr/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B	</a:t>
            </a:r>
            <a:r>
              <a:rPr lang="en-US" sz="4000" b="1" dirty="0" err="1" smtClean="0"/>
              <a:t>eginning</a:t>
            </a:r>
            <a:endParaRPr lang="en-US" sz="4000" b="1" dirty="0" smtClean="0"/>
          </a:p>
          <a:p>
            <a:r>
              <a:rPr lang="en-US" sz="4000" b="1" dirty="0" smtClean="0">
                <a:latin typeface="Arial Black" panose="020B0A04020102020204" pitchFamily="34" charset="0"/>
              </a:rPr>
              <a:t>R	</a:t>
            </a:r>
            <a:r>
              <a:rPr lang="en-US" sz="4000" b="1" dirty="0" err="1" smtClean="0"/>
              <a:t>eporting</a:t>
            </a:r>
            <a:endParaRPr lang="en-US" sz="4000" b="1" dirty="0" smtClean="0"/>
          </a:p>
          <a:p>
            <a:r>
              <a:rPr lang="en-US" sz="4000" b="1" dirty="0" smtClean="0">
                <a:latin typeface="Arial Black" panose="020B0A04020102020204" pitchFamily="34" charset="0"/>
              </a:rPr>
              <a:t>I	</a:t>
            </a:r>
            <a:r>
              <a:rPr lang="en-US" sz="4000" b="1" dirty="0" err="1" smtClean="0"/>
              <a:t>nterrupting</a:t>
            </a:r>
            <a:endParaRPr lang="en-US" sz="4000" b="1" dirty="0" smtClean="0"/>
          </a:p>
          <a:p>
            <a:r>
              <a:rPr lang="en-US" sz="4000" b="1" dirty="0" smtClean="0">
                <a:latin typeface="Arial Black" panose="020B0A04020102020204" pitchFamily="34" charset="0"/>
              </a:rPr>
              <a:t>O	</a:t>
            </a:r>
            <a:r>
              <a:rPr lang="en-US" sz="4000" b="1" dirty="0" err="1" smtClean="0"/>
              <a:t>ver</a:t>
            </a:r>
            <a:r>
              <a:rPr lang="en-US" sz="4000" b="1" dirty="0" smtClean="0"/>
              <a:t> and done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41084" y="1681163"/>
            <a:ext cx="3614304" cy="823912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HODDS -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Imparfait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41084" y="2505075"/>
            <a:ext cx="4450915" cy="3684588"/>
          </a:xfrm>
        </p:spPr>
        <p:txBody>
          <a:bodyPr/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H	</a:t>
            </a:r>
            <a:r>
              <a:rPr lang="en-US" sz="4000" b="1" dirty="0" err="1" smtClean="0"/>
              <a:t>abitual</a:t>
            </a:r>
            <a:endParaRPr lang="en-US" sz="4000" b="1" dirty="0" smtClean="0"/>
          </a:p>
          <a:p>
            <a:r>
              <a:rPr lang="en-US" sz="4000" b="1" dirty="0" smtClean="0">
                <a:latin typeface="Arial Black" panose="020B0A04020102020204" pitchFamily="34" charset="0"/>
              </a:rPr>
              <a:t>O	</a:t>
            </a:r>
            <a:r>
              <a:rPr lang="en-US" sz="4000" b="1" dirty="0" err="1" smtClean="0"/>
              <a:t>ngoing</a:t>
            </a:r>
            <a:endParaRPr lang="en-US" sz="4000" b="1" dirty="0" smtClean="0"/>
          </a:p>
          <a:p>
            <a:r>
              <a:rPr lang="en-US" sz="4000" b="1" dirty="0" smtClean="0">
                <a:latin typeface="Arial Black" panose="020B0A04020102020204" pitchFamily="34" charset="0"/>
              </a:rPr>
              <a:t>D	</a:t>
            </a:r>
            <a:r>
              <a:rPr lang="en-US" sz="4000" b="1" dirty="0" err="1" smtClean="0"/>
              <a:t>escription</a:t>
            </a:r>
            <a:endParaRPr lang="en-US" sz="4000" b="1" dirty="0" smtClean="0"/>
          </a:p>
          <a:p>
            <a:r>
              <a:rPr lang="en-US" sz="4000" b="1" dirty="0" smtClean="0">
                <a:latin typeface="Arial Black" panose="020B0A04020102020204" pitchFamily="34" charset="0"/>
              </a:rPr>
              <a:t>D	</a:t>
            </a:r>
            <a:r>
              <a:rPr lang="en-US" sz="4000" b="1" dirty="0" smtClean="0"/>
              <a:t>ate &amp; Time</a:t>
            </a:r>
          </a:p>
          <a:p>
            <a:r>
              <a:rPr lang="en-US" sz="4000" b="1" dirty="0" smtClean="0">
                <a:latin typeface="Arial Black" panose="020B0A04020102020204" pitchFamily="34" charset="0"/>
              </a:rPr>
              <a:t>S	</a:t>
            </a:r>
            <a:r>
              <a:rPr lang="en-US" sz="4000" b="1" dirty="0" smtClean="0"/>
              <a:t>et the scene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606" y="2682685"/>
            <a:ext cx="3048000" cy="227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48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Black" panose="020B0A04020102020204" pitchFamily="34" charset="0"/>
              </a:rPr>
              <a:t>SIMBA CHEATED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SIMBA –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Passé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Composé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S</a:t>
            </a:r>
            <a:r>
              <a:rPr lang="en-US" b="1" dirty="0" smtClean="0"/>
              <a:t>	ingle action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I</a:t>
            </a:r>
            <a:r>
              <a:rPr lang="en-US" b="1" dirty="0" smtClean="0"/>
              <a:t>	</a:t>
            </a:r>
            <a:r>
              <a:rPr lang="en-US" b="1" dirty="0" err="1" smtClean="0"/>
              <a:t>nterruption</a:t>
            </a:r>
            <a:endParaRPr lang="en-US" b="1" dirty="0" smtClean="0"/>
          </a:p>
          <a:p>
            <a:r>
              <a:rPr lang="en-US" b="1" dirty="0" smtClean="0">
                <a:latin typeface="Arial Black" panose="020B0A04020102020204" pitchFamily="34" charset="0"/>
              </a:rPr>
              <a:t>M</a:t>
            </a:r>
            <a:r>
              <a:rPr lang="en-US" b="1" dirty="0" smtClean="0"/>
              <a:t>	</a:t>
            </a:r>
            <a:r>
              <a:rPr lang="en-US" b="1" dirty="0" err="1" smtClean="0"/>
              <a:t>ain</a:t>
            </a:r>
            <a:r>
              <a:rPr lang="en-US" b="1" dirty="0" smtClean="0"/>
              <a:t> event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B</a:t>
            </a:r>
            <a:r>
              <a:rPr lang="en-US" b="1" dirty="0" smtClean="0"/>
              <a:t>	</a:t>
            </a:r>
            <a:r>
              <a:rPr lang="en-US" b="1" dirty="0" err="1" smtClean="0"/>
              <a:t>eginning</a:t>
            </a:r>
            <a:r>
              <a:rPr lang="en-US" b="1" dirty="0" smtClean="0"/>
              <a:t> action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A</a:t>
            </a:r>
            <a:r>
              <a:rPr lang="en-US" b="1" dirty="0" smtClean="0"/>
              <a:t>	</a:t>
            </a:r>
            <a:r>
              <a:rPr lang="en-US" b="1" dirty="0" err="1" smtClean="0"/>
              <a:t>rrivals</a:t>
            </a:r>
            <a:r>
              <a:rPr lang="en-US" b="1" dirty="0" smtClean="0"/>
              <a:t> &amp; departures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CHEATED -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Imparfait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r>
              <a:rPr lang="en-US" dirty="0" smtClean="0"/>
              <a:t>	</a:t>
            </a:r>
            <a:r>
              <a:rPr lang="en-US" dirty="0" err="1" smtClean="0"/>
              <a:t>haracteristics</a:t>
            </a:r>
            <a:r>
              <a:rPr lang="en-US" dirty="0" smtClean="0"/>
              <a:t> &amp; descriptions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H</a:t>
            </a:r>
            <a:r>
              <a:rPr lang="en-US" dirty="0" smtClean="0"/>
              <a:t>	</a:t>
            </a:r>
            <a:r>
              <a:rPr lang="en-US" dirty="0" err="1" smtClean="0"/>
              <a:t>ealth</a:t>
            </a:r>
            <a:endParaRPr lang="en-US" dirty="0" smtClean="0"/>
          </a:p>
          <a:p>
            <a:r>
              <a:rPr lang="en-US" dirty="0" smtClean="0">
                <a:latin typeface="Arial Black" panose="020B0A04020102020204" pitchFamily="34" charset="0"/>
              </a:rPr>
              <a:t>E</a:t>
            </a:r>
            <a:r>
              <a:rPr lang="en-US" dirty="0" smtClean="0"/>
              <a:t>	motion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A</a:t>
            </a:r>
            <a:r>
              <a:rPr lang="en-US" dirty="0" smtClean="0"/>
              <a:t>	</a:t>
            </a:r>
            <a:r>
              <a:rPr lang="en-US" dirty="0" err="1" smtClean="0"/>
              <a:t>ge</a:t>
            </a:r>
            <a:endParaRPr lang="en-US" dirty="0" smtClean="0"/>
          </a:p>
          <a:p>
            <a:r>
              <a:rPr lang="en-US" dirty="0" smtClean="0">
                <a:latin typeface="Arial Black" panose="020B0A04020102020204" pitchFamily="34" charset="0"/>
              </a:rPr>
              <a:t>T</a:t>
            </a:r>
            <a:r>
              <a:rPr lang="en-US" dirty="0" smtClean="0"/>
              <a:t>	</a:t>
            </a:r>
            <a:r>
              <a:rPr lang="en-US" dirty="0" err="1" smtClean="0"/>
              <a:t>ime</a:t>
            </a:r>
            <a:endParaRPr lang="en-US" dirty="0" smtClean="0"/>
          </a:p>
          <a:p>
            <a:r>
              <a:rPr lang="en-US" dirty="0" smtClean="0">
                <a:latin typeface="Arial Black" panose="020B0A04020102020204" pitchFamily="34" charset="0"/>
              </a:rPr>
              <a:t>E</a:t>
            </a:r>
            <a:r>
              <a:rPr lang="en-US" dirty="0" smtClean="0"/>
              <a:t>	</a:t>
            </a:r>
            <a:r>
              <a:rPr lang="en-US" dirty="0" err="1" smtClean="0"/>
              <a:t>ndless</a:t>
            </a:r>
            <a:r>
              <a:rPr lang="en-US" dirty="0" smtClean="0"/>
              <a:t> activities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D</a:t>
            </a:r>
            <a:r>
              <a:rPr lang="en-US" dirty="0" smtClean="0"/>
              <a:t>	ate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141" y="5271846"/>
            <a:ext cx="2526495" cy="14974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328" y="3200706"/>
            <a:ext cx="1993842" cy="20711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328" y="20240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Pretérito</a:t>
            </a: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vs.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Imperfecto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5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 Black" panose="020B0A04020102020204" pitchFamily="34" charset="0"/>
              </a:rPr>
              <a:t>Yo</a:t>
            </a:r>
            <a:r>
              <a:rPr lang="en-US" dirty="0" smtClean="0">
                <a:latin typeface="Arial Black" panose="020B0A04020102020204" pitchFamily="34" charset="0"/>
              </a:rPr>
              <a:t> soy 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Brio </a:t>
            </a:r>
            <a:r>
              <a:rPr lang="en-US" dirty="0" err="1">
                <a:solidFill>
                  <a:srgbClr val="7030A0"/>
                </a:solidFill>
                <a:latin typeface="Arial Black" panose="020B0A04020102020204" pitchFamily="34" charset="0"/>
              </a:rPr>
              <a:t>Hodds</a:t>
            </a:r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y </a:t>
            </a:r>
            <a:r>
              <a:rPr lang="en-US" dirty="0" err="1" smtClean="0">
                <a:latin typeface="Arial Black" panose="020B0A04020102020204" pitchFamily="34" charset="0"/>
              </a:rPr>
              <a:t>tengo</a:t>
            </a:r>
            <a:r>
              <a:rPr lang="en-US" dirty="0" smtClean="0">
                <a:latin typeface="Arial Black" panose="020B0A04020102020204" pitchFamily="34" charset="0"/>
              </a:rPr>
              <a:t> un </a:t>
            </a:r>
            <a:r>
              <a:rPr lang="en-US" dirty="0" err="1" smtClean="0">
                <a:latin typeface="Arial Black" panose="020B0A04020102020204" pitchFamily="34" charset="0"/>
              </a:rPr>
              <a:t>pasado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muy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interesante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574" y="1681162"/>
            <a:ext cx="5722002" cy="1262453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BRIO –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Pretérito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5574" y="2505075"/>
            <a:ext cx="5722001" cy="3684588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B	</a:t>
            </a:r>
            <a:r>
              <a:rPr lang="en-US" b="1" dirty="0" err="1"/>
              <a:t>eginning</a:t>
            </a:r>
            <a:endParaRPr lang="en-US" b="1" dirty="0"/>
          </a:p>
          <a:p>
            <a:r>
              <a:rPr lang="en-US" b="1" dirty="0">
                <a:latin typeface="Arial Black" panose="020B0A04020102020204" pitchFamily="34" charset="0"/>
              </a:rPr>
              <a:t>R	</a:t>
            </a:r>
            <a:r>
              <a:rPr lang="en-US" b="1" dirty="0" err="1"/>
              <a:t>eporting</a:t>
            </a:r>
            <a:endParaRPr lang="en-US" b="1" dirty="0"/>
          </a:p>
          <a:p>
            <a:r>
              <a:rPr lang="en-US" b="1" dirty="0">
                <a:latin typeface="Arial Black" panose="020B0A04020102020204" pitchFamily="34" charset="0"/>
              </a:rPr>
              <a:t>I	</a:t>
            </a:r>
            <a:r>
              <a:rPr lang="en-US" b="1" dirty="0" err="1"/>
              <a:t>nterrupting</a:t>
            </a:r>
            <a:endParaRPr lang="en-US" b="1" dirty="0"/>
          </a:p>
          <a:p>
            <a:r>
              <a:rPr lang="en-US" b="1" dirty="0">
                <a:latin typeface="Arial Black" panose="020B0A04020102020204" pitchFamily="34" charset="0"/>
              </a:rPr>
              <a:t>O	</a:t>
            </a:r>
            <a:r>
              <a:rPr lang="en-US" b="1" dirty="0" err="1"/>
              <a:t>ver</a:t>
            </a:r>
            <a:r>
              <a:rPr lang="en-US" b="1" dirty="0"/>
              <a:t> and done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77622" y="1681163"/>
            <a:ext cx="4914378" cy="1262452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HODDS -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Imperfecto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77620" y="2505075"/>
            <a:ext cx="4077767" cy="3684588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H	</a:t>
            </a:r>
            <a:r>
              <a:rPr lang="en-US" b="1" dirty="0" err="1"/>
              <a:t>abitual</a:t>
            </a:r>
            <a:endParaRPr lang="en-US" b="1" dirty="0"/>
          </a:p>
          <a:p>
            <a:r>
              <a:rPr lang="en-US" b="1" dirty="0">
                <a:latin typeface="Arial Black" panose="020B0A04020102020204" pitchFamily="34" charset="0"/>
              </a:rPr>
              <a:t>O	</a:t>
            </a:r>
            <a:r>
              <a:rPr lang="en-US" b="1" dirty="0" err="1"/>
              <a:t>ngoing</a:t>
            </a:r>
            <a:endParaRPr lang="en-US" b="1" dirty="0"/>
          </a:p>
          <a:p>
            <a:r>
              <a:rPr lang="en-US" b="1" dirty="0">
                <a:latin typeface="Arial Black" panose="020B0A04020102020204" pitchFamily="34" charset="0"/>
              </a:rPr>
              <a:t>D	</a:t>
            </a:r>
            <a:r>
              <a:rPr lang="en-US" b="1" dirty="0" err="1"/>
              <a:t>escription</a:t>
            </a:r>
            <a:endParaRPr lang="en-US" b="1" dirty="0"/>
          </a:p>
          <a:p>
            <a:r>
              <a:rPr lang="en-US" b="1" dirty="0">
                <a:latin typeface="Arial Black" panose="020B0A04020102020204" pitchFamily="34" charset="0"/>
              </a:rPr>
              <a:t>D	</a:t>
            </a:r>
            <a:r>
              <a:rPr lang="en-US" b="1" dirty="0"/>
              <a:t>ate &amp; Time</a:t>
            </a:r>
          </a:p>
          <a:p>
            <a:r>
              <a:rPr lang="en-US" b="1" dirty="0">
                <a:latin typeface="Arial Black" panose="020B0A04020102020204" pitchFamily="34" charset="0"/>
              </a:rPr>
              <a:t>S	</a:t>
            </a:r>
            <a:r>
              <a:rPr lang="en-US" b="1" dirty="0"/>
              <a:t>et the scene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200" y="2312388"/>
            <a:ext cx="3048000" cy="227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2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SIMBA CHEATED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SIMBA –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Pretérito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S</a:t>
            </a:r>
            <a:r>
              <a:rPr lang="en-US" b="1" dirty="0"/>
              <a:t>	ingle action</a:t>
            </a:r>
          </a:p>
          <a:p>
            <a:r>
              <a:rPr lang="en-US" b="1" dirty="0">
                <a:latin typeface="Arial Black" panose="020B0A04020102020204" pitchFamily="34" charset="0"/>
              </a:rPr>
              <a:t>I</a:t>
            </a:r>
            <a:r>
              <a:rPr lang="en-US" b="1" dirty="0"/>
              <a:t>	</a:t>
            </a:r>
            <a:r>
              <a:rPr lang="en-US" b="1" dirty="0" err="1"/>
              <a:t>nterruption</a:t>
            </a:r>
            <a:endParaRPr lang="en-US" b="1" dirty="0"/>
          </a:p>
          <a:p>
            <a:r>
              <a:rPr lang="en-US" b="1" dirty="0">
                <a:latin typeface="Arial Black" panose="020B0A04020102020204" pitchFamily="34" charset="0"/>
              </a:rPr>
              <a:t>M</a:t>
            </a:r>
            <a:r>
              <a:rPr lang="en-US" b="1" dirty="0"/>
              <a:t>	</a:t>
            </a:r>
            <a:r>
              <a:rPr lang="en-US" b="1" dirty="0" err="1"/>
              <a:t>ain</a:t>
            </a:r>
            <a:r>
              <a:rPr lang="en-US" b="1" dirty="0"/>
              <a:t> event</a:t>
            </a:r>
          </a:p>
          <a:p>
            <a:r>
              <a:rPr lang="en-US" b="1" dirty="0">
                <a:latin typeface="Arial Black" panose="020B0A04020102020204" pitchFamily="34" charset="0"/>
              </a:rPr>
              <a:t>B</a:t>
            </a:r>
            <a:r>
              <a:rPr lang="en-US" b="1" dirty="0"/>
              <a:t>	</a:t>
            </a:r>
            <a:r>
              <a:rPr lang="en-US" b="1" dirty="0" err="1"/>
              <a:t>eginning</a:t>
            </a:r>
            <a:r>
              <a:rPr lang="en-US" b="1" dirty="0"/>
              <a:t> action</a:t>
            </a:r>
          </a:p>
          <a:p>
            <a:r>
              <a:rPr lang="en-US" b="1" dirty="0">
                <a:latin typeface="Arial Black" panose="020B0A04020102020204" pitchFamily="34" charset="0"/>
              </a:rPr>
              <a:t>A</a:t>
            </a:r>
            <a:r>
              <a:rPr lang="en-US" b="1" dirty="0"/>
              <a:t>	</a:t>
            </a:r>
            <a:r>
              <a:rPr lang="en-US" b="1" dirty="0" err="1"/>
              <a:t>rrivals</a:t>
            </a:r>
            <a:r>
              <a:rPr lang="en-US" b="1" dirty="0"/>
              <a:t> &amp; departures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CHEATED -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Imperfecto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</a:t>
            </a:r>
            <a:r>
              <a:rPr lang="en-US" dirty="0"/>
              <a:t>	</a:t>
            </a:r>
            <a:r>
              <a:rPr lang="en-US" dirty="0" err="1"/>
              <a:t>haracteristics</a:t>
            </a:r>
            <a:r>
              <a:rPr lang="en-US" dirty="0"/>
              <a:t> &amp; descriptions</a:t>
            </a:r>
          </a:p>
          <a:p>
            <a:r>
              <a:rPr lang="en-US" dirty="0">
                <a:latin typeface="Arial Black" panose="020B0A04020102020204" pitchFamily="34" charset="0"/>
              </a:rPr>
              <a:t>H</a:t>
            </a:r>
            <a:r>
              <a:rPr lang="en-US" dirty="0"/>
              <a:t>	</a:t>
            </a:r>
            <a:r>
              <a:rPr lang="en-US" dirty="0" err="1"/>
              <a:t>ealth</a:t>
            </a:r>
            <a:endParaRPr lang="en-US" dirty="0"/>
          </a:p>
          <a:p>
            <a:r>
              <a:rPr lang="en-US" dirty="0">
                <a:latin typeface="Arial Black" panose="020B0A04020102020204" pitchFamily="34" charset="0"/>
              </a:rPr>
              <a:t>E</a:t>
            </a:r>
            <a:r>
              <a:rPr lang="en-US" dirty="0"/>
              <a:t>	motion</a:t>
            </a:r>
          </a:p>
          <a:p>
            <a:r>
              <a:rPr lang="en-US" dirty="0">
                <a:latin typeface="Arial Black" panose="020B0A04020102020204" pitchFamily="34" charset="0"/>
              </a:rPr>
              <a:t>A</a:t>
            </a:r>
            <a:r>
              <a:rPr lang="en-US" dirty="0"/>
              <a:t>	</a:t>
            </a:r>
            <a:r>
              <a:rPr lang="en-US" dirty="0" err="1"/>
              <a:t>ge</a:t>
            </a:r>
            <a:endParaRPr lang="en-US" dirty="0"/>
          </a:p>
          <a:p>
            <a:r>
              <a:rPr lang="en-US" dirty="0">
                <a:latin typeface="Arial Black" panose="020B0A04020102020204" pitchFamily="34" charset="0"/>
              </a:rPr>
              <a:t>T</a:t>
            </a:r>
            <a:r>
              <a:rPr lang="en-US" dirty="0"/>
              <a:t>	</a:t>
            </a:r>
            <a:r>
              <a:rPr lang="en-US" dirty="0" err="1"/>
              <a:t>ime</a:t>
            </a:r>
            <a:endParaRPr lang="en-US" dirty="0"/>
          </a:p>
          <a:p>
            <a:r>
              <a:rPr lang="en-US" dirty="0">
                <a:latin typeface="Arial Black" panose="020B0A04020102020204" pitchFamily="34" charset="0"/>
              </a:rPr>
              <a:t>E</a:t>
            </a:r>
            <a:r>
              <a:rPr lang="en-US" dirty="0"/>
              <a:t>	</a:t>
            </a:r>
            <a:r>
              <a:rPr lang="en-US" dirty="0" err="1"/>
              <a:t>ndless</a:t>
            </a:r>
            <a:r>
              <a:rPr lang="en-US" dirty="0"/>
              <a:t> activities</a:t>
            </a:r>
          </a:p>
          <a:p>
            <a:r>
              <a:rPr lang="en-US" dirty="0">
                <a:latin typeface="Arial Black" panose="020B0A04020102020204" pitchFamily="34" charset="0"/>
              </a:rPr>
              <a:t>D</a:t>
            </a:r>
            <a:r>
              <a:rPr lang="en-US" dirty="0"/>
              <a:t>	ate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328" y="202407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433" y="5121533"/>
            <a:ext cx="2526495" cy="14974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328" y="3200706"/>
            <a:ext cx="1993842" cy="207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2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61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Passé Composé  vs.  Imparfait</vt:lpstr>
      <vt:lpstr>Je m’appelle Brio Hodds et j’ai un passé très intéressant</vt:lpstr>
      <vt:lpstr>SIMBA CHEATED</vt:lpstr>
      <vt:lpstr>Pretérito vs. Imperfecto</vt:lpstr>
      <vt:lpstr>Yo soy Brio Hodds y tengo un pasado muy interesante</vt:lpstr>
      <vt:lpstr>SIMBA CHEATED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Passé Composé  vs.  Imparfait</dc:title>
  <dc:creator>Oliver, Robin</dc:creator>
  <cp:lastModifiedBy>Oliver, Robin</cp:lastModifiedBy>
  <cp:revision>4</cp:revision>
  <dcterms:created xsi:type="dcterms:W3CDTF">2016-09-27T15:41:30Z</dcterms:created>
  <dcterms:modified xsi:type="dcterms:W3CDTF">2016-09-27T15:56:05Z</dcterms:modified>
</cp:coreProperties>
</file>