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5D6DA-606F-4C86-8202-D854B09F0CA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15572-A07D-4667-8FAF-BC52666489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428999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SAVOIR</a:t>
            </a:r>
            <a:r>
              <a:rPr lang="en-US" sz="8800" dirty="0" smtClean="0">
                <a:latin typeface="Arial Black" panose="020B0A04020102020204" pitchFamily="34" charset="0"/>
              </a:rPr>
              <a:t/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et 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CONNAÎTRE</a:t>
            </a:r>
            <a:endParaRPr lang="en-US" sz="8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5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SAVOIR</a:t>
            </a:r>
            <a:r>
              <a:rPr lang="en-US" dirty="0" smtClean="0">
                <a:latin typeface="Arial Black" panose="020B0A04020102020204" pitchFamily="34" charset="0"/>
              </a:rPr>
              <a:t>   </a:t>
            </a:r>
            <a:r>
              <a:rPr lang="en-US" dirty="0" smtClean="0"/>
              <a:t>et  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CONNAÎTRE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i="1" dirty="0" smtClean="0"/>
              <a:t>Je</a:t>
            </a:r>
            <a:r>
              <a:rPr lang="en-US" sz="8000" dirty="0" smtClean="0"/>
              <a:t>		</a:t>
            </a:r>
            <a:r>
              <a:rPr lang="en-US" sz="8000" dirty="0"/>
              <a:t>	</a:t>
            </a:r>
            <a:r>
              <a:rPr lang="en-US" sz="8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SAIS</a:t>
            </a:r>
            <a:r>
              <a:rPr lang="en-US" sz="8000" b="1" dirty="0" smtClean="0">
                <a:solidFill>
                  <a:srgbClr val="C00000"/>
                </a:solidFill>
              </a:rPr>
              <a:t>		</a:t>
            </a:r>
          </a:p>
          <a:p>
            <a:pPr>
              <a:buNone/>
            </a:pPr>
            <a:r>
              <a:rPr lang="en-US" sz="8000" i="1" dirty="0" err="1" smtClean="0"/>
              <a:t>Tu</a:t>
            </a:r>
            <a:r>
              <a:rPr lang="en-US" sz="8000" dirty="0" smtClean="0"/>
              <a:t>			</a:t>
            </a:r>
            <a:r>
              <a:rPr lang="en-US" sz="8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SAIS</a:t>
            </a:r>
            <a:r>
              <a:rPr lang="en-US" sz="8000" b="1" dirty="0" smtClean="0">
                <a:solidFill>
                  <a:srgbClr val="C00000"/>
                </a:solidFill>
              </a:rPr>
              <a:t>		</a:t>
            </a:r>
          </a:p>
          <a:p>
            <a:pPr>
              <a:buNone/>
            </a:pPr>
            <a:r>
              <a:rPr lang="en-US" sz="8000" i="1" dirty="0" smtClean="0"/>
              <a:t>On / Il / Elle	</a:t>
            </a:r>
            <a:r>
              <a:rPr lang="en-US" sz="8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SAIT</a:t>
            </a:r>
            <a:r>
              <a:rPr lang="en-US" sz="8000" b="1" dirty="0" smtClean="0">
                <a:solidFill>
                  <a:srgbClr val="C00000"/>
                </a:solidFill>
              </a:rPr>
              <a:t>		</a:t>
            </a:r>
          </a:p>
          <a:p>
            <a:pPr>
              <a:buNone/>
            </a:pPr>
            <a:r>
              <a:rPr lang="en-US" sz="8000" i="1" dirty="0" smtClean="0"/>
              <a:t>Nous</a:t>
            </a:r>
            <a:r>
              <a:rPr lang="en-US" sz="8000" dirty="0" smtClean="0"/>
              <a:t>		</a:t>
            </a:r>
            <a:r>
              <a:rPr lang="en-US" sz="8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SAVONS</a:t>
            </a:r>
            <a:r>
              <a:rPr lang="en-US" sz="8000" b="1" dirty="0" smtClean="0">
                <a:solidFill>
                  <a:srgbClr val="C00000"/>
                </a:solidFill>
              </a:rPr>
              <a:t>	</a:t>
            </a:r>
          </a:p>
          <a:p>
            <a:pPr>
              <a:buNone/>
            </a:pPr>
            <a:r>
              <a:rPr lang="en-US" sz="8000" i="1" dirty="0" err="1" smtClean="0"/>
              <a:t>Vous</a:t>
            </a:r>
            <a:r>
              <a:rPr lang="en-US" sz="8000" dirty="0" smtClean="0"/>
              <a:t>		</a:t>
            </a:r>
            <a:r>
              <a:rPr lang="en-US" sz="8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SAVEZ</a:t>
            </a:r>
            <a:r>
              <a:rPr lang="en-US" sz="8000" dirty="0" smtClean="0"/>
              <a:t>	</a:t>
            </a:r>
          </a:p>
          <a:p>
            <a:pPr>
              <a:buNone/>
            </a:pPr>
            <a:r>
              <a:rPr lang="en-US" sz="8000" i="1" dirty="0" err="1" smtClean="0"/>
              <a:t>Ils</a:t>
            </a:r>
            <a:r>
              <a:rPr lang="en-US" sz="8000" i="1" dirty="0" smtClean="0"/>
              <a:t> / </a:t>
            </a:r>
            <a:r>
              <a:rPr lang="en-US" sz="8000" i="1" dirty="0" err="1" smtClean="0"/>
              <a:t>Elles</a:t>
            </a:r>
            <a:r>
              <a:rPr lang="en-US" sz="8000" dirty="0" smtClean="0"/>
              <a:t>	   	</a:t>
            </a:r>
            <a:r>
              <a:rPr lang="en-US" sz="8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SAVENT</a:t>
            </a:r>
          </a:p>
          <a:p>
            <a:pPr>
              <a:buNone/>
            </a:pPr>
            <a:endParaRPr lang="en-US" sz="80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8000" b="1" dirty="0" smtClean="0">
                <a:latin typeface="Arial Black" panose="020B0A04020102020204" pitchFamily="34" charset="0"/>
              </a:rPr>
              <a:t>= </a:t>
            </a:r>
            <a:r>
              <a:rPr lang="en-US" sz="9600" b="1" dirty="0" smtClean="0">
                <a:latin typeface="Arial Black" panose="020B0A04020102020204" pitchFamily="34" charset="0"/>
              </a:rPr>
              <a:t>to know </a:t>
            </a:r>
            <a:r>
              <a:rPr lang="en-US" sz="9600" b="1" dirty="0" smtClean="0">
                <a:latin typeface="Arial Black" panose="020B0A04020102020204" pitchFamily="34" charset="0"/>
              </a:rPr>
              <a:t>facts</a:t>
            </a:r>
          </a:p>
          <a:p>
            <a:pPr marL="0" indent="0">
              <a:buNone/>
            </a:pPr>
            <a:endParaRPr lang="en-US" sz="8000" b="1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b="1" dirty="0" smtClean="0"/>
              <a:t>	Ex</a:t>
            </a:r>
            <a:r>
              <a:rPr lang="en-US" sz="8000" b="1" dirty="0" smtClean="0"/>
              <a:t>: </a:t>
            </a:r>
            <a:r>
              <a:rPr lang="en-US" sz="8000" b="1" dirty="0" smtClean="0">
                <a:latin typeface="Arial Black" panose="020B0A04020102020204" pitchFamily="34" charset="0"/>
              </a:rPr>
              <a:t>Je </a:t>
            </a:r>
            <a:r>
              <a:rPr lang="en-US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sais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err="1" smtClean="0">
                <a:latin typeface="Arial Black" panose="020B0A04020102020204" pitchFamily="34" charset="0"/>
              </a:rPr>
              <a:t>qu’il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err="1" smtClean="0">
                <a:latin typeface="Arial Black" panose="020B0A04020102020204" pitchFamily="34" charset="0"/>
              </a:rPr>
              <a:t>est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smtClean="0">
                <a:latin typeface="Arial Black" panose="020B0A04020102020204" pitchFamily="34" charset="0"/>
              </a:rPr>
              <a:t>beau</a:t>
            </a:r>
            <a:endParaRPr lang="en-US" sz="8000" b="1" dirty="0" smtClean="0"/>
          </a:p>
          <a:p>
            <a:pPr>
              <a:buNone/>
            </a:pPr>
            <a:r>
              <a:rPr lang="en-US" sz="8000" b="1" dirty="0" smtClean="0"/>
              <a:t>	= </a:t>
            </a:r>
            <a:r>
              <a:rPr lang="en-US" sz="8000" b="1" dirty="0" smtClean="0"/>
              <a:t>I know that he is </a:t>
            </a:r>
            <a:r>
              <a:rPr lang="en-US" sz="8000" b="1" dirty="0" smtClean="0"/>
              <a:t>handsome</a:t>
            </a:r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smtClean="0">
                <a:solidFill>
                  <a:srgbClr val="C00000"/>
                </a:solidFill>
              </a:rPr>
              <a:t>			</a:t>
            </a:r>
            <a:r>
              <a:rPr lang="en-US" sz="8000" b="1" dirty="0" smtClean="0"/>
              <a:t>&amp;</a:t>
            </a:r>
          </a:p>
          <a:p>
            <a:pPr>
              <a:buNone/>
            </a:pPr>
            <a:endParaRPr lang="en-US" sz="8000" b="1" dirty="0" smtClean="0"/>
          </a:p>
          <a:p>
            <a:pPr>
              <a:buFont typeface="Wingdings" pitchFamily="2" charset="2"/>
              <a:buChar char="v"/>
            </a:pPr>
            <a:r>
              <a:rPr lang="en-US" sz="8000" b="1" dirty="0" smtClean="0">
                <a:latin typeface="Arial Black" panose="020B0A04020102020204" pitchFamily="34" charset="0"/>
              </a:rPr>
              <a:t>= </a:t>
            </a:r>
            <a:r>
              <a:rPr lang="en-US" sz="9600" b="1" dirty="0" smtClean="0">
                <a:latin typeface="Arial Black" panose="020B0A04020102020204" pitchFamily="34" charset="0"/>
              </a:rPr>
              <a:t>to know how to… </a:t>
            </a:r>
            <a:endParaRPr lang="en-US" sz="96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9600" b="1" dirty="0" smtClean="0">
                <a:latin typeface="Arial Black" panose="020B0A04020102020204" pitchFamily="34" charset="0"/>
              </a:rPr>
              <a:t>      </a:t>
            </a:r>
            <a:r>
              <a:rPr lang="en-US" sz="8000" b="1" dirty="0" smtClean="0">
                <a:latin typeface="Arial Black" panose="020B0A04020102020204" pitchFamily="34" charset="0"/>
              </a:rPr>
              <a:t>(+ </a:t>
            </a:r>
            <a:r>
              <a:rPr lang="en-US" sz="8000" b="1" dirty="0" smtClean="0">
                <a:latin typeface="Arial Black" panose="020B0A04020102020204" pitchFamily="34" charset="0"/>
              </a:rPr>
              <a:t>infin</a:t>
            </a:r>
            <a:r>
              <a:rPr lang="en-US" sz="8000" b="1" dirty="0" smtClean="0">
                <a:latin typeface="Arial Black" panose="020B0A04020102020204" pitchFamily="34" charset="0"/>
              </a:rPr>
              <a:t>.)</a:t>
            </a:r>
          </a:p>
          <a:p>
            <a:pPr marL="0" indent="0">
              <a:buNone/>
            </a:pPr>
            <a:endParaRPr lang="en-US" sz="8000" b="1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b="1" dirty="0" smtClean="0"/>
              <a:t>	Ex</a:t>
            </a:r>
            <a:r>
              <a:rPr lang="en-US" sz="8000" b="1" dirty="0" smtClean="0"/>
              <a:t>: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err="1" smtClean="0">
                <a:latin typeface="Arial Black" panose="020B0A04020102020204" pitchFamily="34" charset="0"/>
              </a:rPr>
              <a:t>Tu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sais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err="1" smtClean="0">
                <a:latin typeface="Arial Black" panose="020B0A04020102020204" pitchFamily="34" charset="0"/>
              </a:rPr>
              <a:t>danser</a:t>
            </a:r>
            <a:r>
              <a:rPr lang="en-US" sz="8000" b="1" dirty="0" smtClean="0">
                <a:latin typeface="Arial Black" panose="020B0A04020102020204" pitchFamily="34" charset="0"/>
              </a:rPr>
              <a:t>? </a:t>
            </a:r>
            <a:endParaRPr lang="en-US" sz="8000" b="1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b="1" dirty="0" smtClean="0"/>
              <a:t>	= </a:t>
            </a:r>
            <a:r>
              <a:rPr lang="en-US" sz="8000" b="1" dirty="0" smtClean="0"/>
              <a:t>do you know how to dance</a:t>
            </a:r>
            <a:r>
              <a:rPr lang="en-US" sz="8000" b="1" dirty="0" smtClean="0"/>
              <a:t>?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45720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i="1" dirty="0" smtClean="0"/>
              <a:t>Je</a:t>
            </a:r>
            <a:r>
              <a:rPr lang="en-US" sz="8000" dirty="0" smtClean="0"/>
              <a:t>		     	</a:t>
            </a:r>
            <a:r>
              <a:rPr lang="en-US" sz="8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CONNAIS</a:t>
            </a:r>
            <a:endParaRPr lang="en-US" sz="8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i="1" dirty="0" err="1" smtClean="0"/>
              <a:t>Tu</a:t>
            </a:r>
            <a:r>
              <a:rPr lang="en-US" sz="8000" dirty="0" smtClean="0"/>
              <a:t>		</a:t>
            </a:r>
            <a:r>
              <a:rPr lang="en-US" sz="8000" dirty="0"/>
              <a:t> </a:t>
            </a:r>
            <a:r>
              <a:rPr lang="en-US" sz="8000" dirty="0" smtClean="0"/>
              <a:t>    	</a:t>
            </a:r>
            <a:r>
              <a:rPr lang="en-US" sz="8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CONNAIS</a:t>
            </a:r>
            <a:endParaRPr lang="en-US" sz="8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i="1" dirty="0" smtClean="0"/>
              <a:t>On / Il / Elle</a:t>
            </a:r>
            <a:r>
              <a:rPr lang="en-US" sz="8000" dirty="0"/>
              <a:t> </a:t>
            </a:r>
            <a:r>
              <a:rPr lang="en-US" sz="8000" dirty="0" smtClean="0"/>
              <a:t>   	</a:t>
            </a:r>
            <a:r>
              <a:rPr lang="en-US" sz="8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endParaRPr lang="en-US" sz="8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i="1" dirty="0" smtClean="0"/>
              <a:t>Nous</a:t>
            </a:r>
            <a:r>
              <a:rPr lang="en-US" sz="8000" dirty="0" smtClean="0"/>
              <a:t>	     	</a:t>
            </a:r>
            <a:r>
              <a:rPr lang="en-US" sz="8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CONNAISSONS</a:t>
            </a:r>
          </a:p>
          <a:p>
            <a:pPr>
              <a:buNone/>
            </a:pPr>
            <a:r>
              <a:rPr lang="en-US" sz="8000" i="1" dirty="0" err="1" smtClean="0"/>
              <a:t>Vous</a:t>
            </a:r>
            <a:r>
              <a:rPr lang="en-US" sz="8000" dirty="0" smtClean="0"/>
              <a:t>	     	</a:t>
            </a:r>
            <a:r>
              <a:rPr lang="en-US" sz="8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CONNAISSEZ</a:t>
            </a:r>
            <a:endParaRPr lang="en-US" sz="8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i="1" dirty="0" err="1" smtClean="0"/>
              <a:t>Ils</a:t>
            </a:r>
            <a:r>
              <a:rPr lang="en-US" sz="8000" i="1" dirty="0" smtClean="0"/>
              <a:t> / </a:t>
            </a:r>
            <a:r>
              <a:rPr lang="en-US" sz="8000" i="1" dirty="0" err="1" smtClean="0"/>
              <a:t>Elles</a:t>
            </a:r>
            <a:r>
              <a:rPr lang="en-US" sz="8000" i="1" dirty="0" smtClean="0"/>
              <a:t>           	</a:t>
            </a:r>
            <a:r>
              <a:rPr lang="en-US" sz="8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CONNAISSENT</a:t>
            </a:r>
          </a:p>
          <a:p>
            <a:pPr>
              <a:buNone/>
            </a:pPr>
            <a:endParaRPr lang="en-US" sz="80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8000" b="1" dirty="0" smtClean="0">
                <a:latin typeface="Arial Black" panose="020B0A04020102020204" pitchFamily="34" charset="0"/>
              </a:rPr>
              <a:t>= to </a:t>
            </a:r>
            <a:r>
              <a:rPr lang="en-US" sz="8000" b="1" dirty="0" smtClean="0">
                <a:latin typeface="Arial Black" panose="020B0A04020102020204" pitchFamily="34" charset="0"/>
              </a:rPr>
              <a:t>know/be </a:t>
            </a:r>
            <a:r>
              <a:rPr lang="en-US" sz="8000" b="1" dirty="0" smtClean="0">
                <a:latin typeface="Arial Black" panose="020B0A04020102020204" pitchFamily="34" charset="0"/>
              </a:rPr>
              <a:t>familiar with </a:t>
            </a:r>
            <a:r>
              <a:rPr lang="en-US" sz="8000" b="1" dirty="0" smtClean="0">
                <a:latin typeface="Arial Black" panose="020B0A04020102020204" pitchFamily="34" charset="0"/>
              </a:rPr>
              <a:t>PEOPLE</a:t>
            </a:r>
          </a:p>
          <a:p>
            <a:pPr marL="0" indent="0">
              <a:buNone/>
            </a:pPr>
            <a:endParaRPr lang="en-US" sz="8000" b="1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b="1" dirty="0" smtClean="0"/>
              <a:t>	Ex</a:t>
            </a:r>
            <a:r>
              <a:rPr lang="en-US" sz="8000" b="1" dirty="0" smtClean="0"/>
              <a:t>: </a:t>
            </a:r>
            <a:r>
              <a:rPr lang="en-US" sz="8000" b="1" dirty="0" smtClean="0">
                <a:latin typeface="Arial Black" panose="020B0A04020102020204" pitchFamily="34" charset="0"/>
              </a:rPr>
              <a:t>Je </a:t>
            </a:r>
            <a:r>
              <a:rPr lang="en-US" sz="8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</a:t>
            </a:r>
            <a:r>
              <a:rPr lang="en-US" sz="8000" b="1" dirty="0" smtClean="0">
                <a:latin typeface="Arial Black" panose="020B0A04020102020204" pitchFamily="34" charset="0"/>
              </a:rPr>
              <a:t> Céline </a:t>
            </a:r>
            <a:r>
              <a:rPr lang="en-US" sz="8000" b="1" dirty="0" smtClean="0">
                <a:latin typeface="Arial Black" panose="020B0A04020102020204" pitchFamily="34" charset="0"/>
              </a:rPr>
              <a:t>Dion</a:t>
            </a:r>
          </a:p>
          <a:p>
            <a:pPr>
              <a:buNone/>
            </a:pPr>
            <a:r>
              <a:rPr lang="en-US" sz="8000" b="1" dirty="0" smtClean="0"/>
              <a:t>	= </a:t>
            </a:r>
            <a:r>
              <a:rPr lang="en-US" sz="8000" b="1" dirty="0" smtClean="0"/>
              <a:t>I know Céline </a:t>
            </a:r>
            <a:r>
              <a:rPr lang="en-US" sz="8000" b="1" dirty="0" smtClean="0"/>
              <a:t>Dion</a:t>
            </a:r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smtClean="0">
                <a:solidFill>
                  <a:srgbClr val="C00000"/>
                </a:solidFill>
              </a:rPr>
              <a:t>			</a:t>
            </a:r>
            <a:r>
              <a:rPr lang="en-US" sz="8000" b="1" dirty="0" smtClean="0"/>
              <a:t>&amp;</a:t>
            </a:r>
          </a:p>
          <a:p>
            <a:pPr>
              <a:buNone/>
            </a:pPr>
            <a:endParaRPr lang="en-US" sz="8000" b="1" dirty="0" smtClean="0"/>
          </a:p>
          <a:p>
            <a:pPr>
              <a:buFont typeface="Wingdings" pitchFamily="2" charset="2"/>
              <a:buChar char="v"/>
            </a:pPr>
            <a:r>
              <a:rPr lang="en-US" sz="8000" b="1" dirty="0" smtClean="0">
                <a:latin typeface="Arial Black" panose="020B0A04020102020204" pitchFamily="34" charset="0"/>
              </a:rPr>
              <a:t>= to know / be familiar with </a:t>
            </a:r>
            <a:r>
              <a:rPr lang="en-US" sz="8000" b="1" dirty="0" smtClean="0">
                <a:latin typeface="Arial Black" panose="020B0A04020102020204" pitchFamily="34" charset="0"/>
              </a:rPr>
              <a:t>PLACES</a:t>
            </a:r>
          </a:p>
          <a:p>
            <a:pPr>
              <a:buFont typeface="Wingdings" pitchFamily="2" charset="2"/>
              <a:buChar char="v"/>
            </a:pPr>
            <a:endParaRPr lang="en-US" sz="8000" b="1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8000" b="1" dirty="0" smtClean="0"/>
              <a:t>	Ex</a:t>
            </a:r>
            <a:r>
              <a:rPr lang="en-US" sz="8000" b="1" dirty="0" smtClean="0"/>
              <a:t>: </a:t>
            </a:r>
            <a:r>
              <a:rPr lang="en-US" sz="8000" b="1" dirty="0" err="1" smtClean="0">
                <a:latin typeface="Arial Black" panose="020B0A04020102020204" pitchFamily="34" charset="0"/>
              </a:rPr>
              <a:t>Tu</a:t>
            </a:r>
            <a:r>
              <a:rPr lang="en-US" sz="8000" b="1" dirty="0" smtClean="0">
                <a:latin typeface="Arial Black" panose="020B0A04020102020204" pitchFamily="34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</a:t>
            </a:r>
            <a:r>
              <a:rPr lang="en-US" sz="8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n</a:t>
            </a:r>
            <a:r>
              <a:rPr lang="en-US" sz="8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ais</a:t>
            </a:r>
            <a:r>
              <a:rPr lang="en-US" sz="8000" b="1" dirty="0" smtClean="0">
                <a:latin typeface="Arial Black" panose="020B0A04020102020204" pitchFamily="34" charset="0"/>
              </a:rPr>
              <a:t> Paris? </a:t>
            </a:r>
            <a:endParaRPr lang="en-US" sz="8000" b="1" dirty="0"/>
          </a:p>
          <a:p>
            <a:pPr>
              <a:buNone/>
            </a:pPr>
            <a:r>
              <a:rPr lang="en-US" sz="8000" b="1" dirty="0" smtClean="0"/>
              <a:t>	= </a:t>
            </a:r>
            <a:r>
              <a:rPr lang="en-US" sz="8000" b="1" dirty="0" smtClean="0"/>
              <a:t>do you Paris</a:t>
            </a:r>
            <a:r>
              <a:rPr lang="en-US" sz="8000" b="1" dirty="0" smtClean="0"/>
              <a:t>?</a:t>
            </a:r>
            <a:endParaRPr lang="en-US" sz="8000" b="1" dirty="0"/>
          </a:p>
          <a:p>
            <a:pPr>
              <a:buNone/>
            </a:pPr>
            <a:endParaRPr lang="en-US" sz="45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		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SAVOIR</a:t>
            </a:r>
            <a:r>
              <a:rPr lang="en-US" dirty="0">
                <a:latin typeface="Arial Black" panose="020B0A04020102020204" pitchFamily="34" charset="0"/>
              </a:rPr>
              <a:t>   </a:t>
            </a:r>
            <a:r>
              <a:rPr lang="en-US" dirty="0"/>
              <a:t>et   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CONNAÎTRE</a:t>
            </a:r>
            <a:r>
              <a:rPr lang="en-US" dirty="0">
                <a:latin typeface="Arial Black" panose="020B0A04020102020204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Passé </a:t>
            </a:r>
            <a:r>
              <a:rPr lang="en-US" dirty="0" err="1" smtClean="0">
                <a:latin typeface="Arial Black" panose="020B0A04020102020204" pitchFamily="34" charset="0"/>
              </a:rPr>
              <a:t>Composé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AVOIR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SU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IMPARFAIT</a:t>
            </a:r>
          </a:p>
          <a:p>
            <a:pPr marL="0" indent="0">
              <a:buNone/>
            </a:pPr>
            <a:r>
              <a:rPr lang="en-US" sz="1600" dirty="0" smtClean="0">
                <a:latin typeface="Arial Black" panose="020B0A04020102020204" pitchFamily="34" charset="0"/>
              </a:rPr>
              <a:t>Je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savais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 smtClean="0">
                <a:latin typeface="Arial Black" panose="020B0A04020102020204" pitchFamily="34" charset="0"/>
              </a:rPr>
              <a:t>Tu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savais</a:t>
            </a:r>
            <a:r>
              <a:rPr lang="en-US" sz="1600" dirty="0" smtClean="0">
                <a:latin typeface="Arial Black" panose="020B0A04020102020204" pitchFamily="34" charset="0"/>
              </a:rPr>
              <a:t>, On/Il/Elle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savait</a:t>
            </a:r>
            <a:r>
              <a:rPr lang="en-US" sz="1600" dirty="0" smtClean="0">
                <a:latin typeface="Arial Black" panose="020B0A04020102020204" pitchFamily="34" charset="0"/>
              </a:rPr>
              <a:t>, Nous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savions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 smtClean="0">
                <a:latin typeface="Arial Black" panose="020B0A04020102020204" pitchFamily="34" charset="0"/>
              </a:rPr>
              <a:t>Vous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saviez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 smtClean="0">
                <a:latin typeface="Arial Black" panose="020B0A04020102020204" pitchFamily="34" charset="0"/>
              </a:rPr>
              <a:t>Ils</a:t>
            </a:r>
            <a:r>
              <a:rPr lang="en-US" sz="1600" dirty="0" smtClean="0">
                <a:latin typeface="Arial Black" panose="020B0A04020102020204" pitchFamily="34" charset="0"/>
              </a:rPr>
              <a:t>/</a:t>
            </a:r>
            <a:r>
              <a:rPr lang="en-US" sz="1600" dirty="0" err="1" smtClean="0">
                <a:latin typeface="Arial Black" panose="020B0A04020102020204" pitchFamily="34" charset="0"/>
              </a:rPr>
              <a:t>Elles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savaient</a:t>
            </a:r>
            <a:endParaRPr lang="en-US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FUTUR</a:t>
            </a:r>
          </a:p>
          <a:p>
            <a:pPr marL="0" indent="0">
              <a:buNone/>
            </a:pPr>
            <a:r>
              <a:rPr lang="en-US" sz="1600" dirty="0" smtClean="0">
                <a:latin typeface="Arial Black" panose="020B0A04020102020204" pitchFamily="34" charset="0"/>
              </a:rPr>
              <a:t>Je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saurai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 smtClean="0">
                <a:latin typeface="Arial Black" panose="020B0A04020102020204" pitchFamily="34" charset="0"/>
              </a:rPr>
              <a:t>Tu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sauras</a:t>
            </a:r>
            <a:r>
              <a:rPr lang="en-US" sz="1600" dirty="0" smtClean="0">
                <a:latin typeface="Arial Black" panose="020B0A04020102020204" pitchFamily="34" charset="0"/>
              </a:rPr>
              <a:t>, On/Il/Elle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</a:t>
            </a:r>
            <a:r>
              <a:rPr lang="en-US" sz="1600" dirty="0" smtClean="0">
                <a:latin typeface="Arial Black" panose="020B0A04020102020204" pitchFamily="34" charset="0"/>
              </a:rPr>
              <a:t>, Nous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saurons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 smtClean="0">
                <a:latin typeface="Arial Black" panose="020B0A04020102020204" pitchFamily="34" charset="0"/>
              </a:rPr>
              <a:t>Vous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saurez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 smtClean="0">
                <a:latin typeface="Arial Black" panose="020B0A04020102020204" pitchFamily="34" charset="0"/>
              </a:rPr>
              <a:t>Ils</a:t>
            </a:r>
            <a:r>
              <a:rPr lang="en-US" sz="1600" dirty="0" smtClean="0">
                <a:latin typeface="Arial Black" panose="020B0A04020102020204" pitchFamily="34" charset="0"/>
              </a:rPr>
              <a:t>/</a:t>
            </a:r>
            <a:r>
              <a:rPr lang="en-US" sz="1600" dirty="0" err="1" smtClean="0">
                <a:latin typeface="Arial Black" panose="020B0A04020102020204" pitchFamily="34" charset="0"/>
              </a:rPr>
              <a:t>Elles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sauront</a:t>
            </a:r>
            <a:endParaRPr lang="en-US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CONDITIONNEL</a:t>
            </a:r>
          </a:p>
          <a:p>
            <a:pPr marL="0" indent="0">
              <a:buNone/>
            </a:pPr>
            <a:r>
              <a:rPr lang="en-US" sz="1600" dirty="0">
                <a:latin typeface="Arial Black" panose="020B0A04020102020204" pitchFamily="34" charset="0"/>
              </a:rPr>
              <a:t>Je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saurais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Tu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saurais</a:t>
            </a:r>
            <a:r>
              <a:rPr lang="en-US" sz="1600" dirty="0">
                <a:latin typeface="Arial Black" panose="020B0A04020102020204" pitchFamily="34" charset="0"/>
              </a:rPr>
              <a:t>, On/Il/Elle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saurait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>
                <a:latin typeface="Arial Black" panose="020B0A04020102020204" pitchFamily="34" charset="0"/>
              </a:rPr>
              <a:t>Nous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saurions</a:t>
            </a:r>
            <a:r>
              <a:rPr lang="en-US" sz="1600" dirty="0" smtClean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Vous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sauriez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Ils</a:t>
            </a:r>
            <a:r>
              <a:rPr lang="en-US" sz="1600" dirty="0">
                <a:latin typeface="Arial Black" panose="020B0A04020102020204" pitchFamily="34" charset="0"/>
              </a:rPr>
              <a:t>/</a:t>
            </a:r>
            <a:r>
              <a:rPr lang="en-US" sz="1600" dirty="0" err="1">
                <a:latin typeface="Arial Black" panose="020B0A04020102020204" pitchFamily="34" charset="0"/>
              </a:rPr>
              <a:t>Elles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sauraient</a:t>
            </a:r>
            <a:endParaRPr lang="en-US" sz="16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Passé </a:t>
            </a:r>
            <a:r>
              <a:rPr lang="en-US" dirty="0" err="1" smtClean="0">
                <a:latin typeface="Arial Black" panose="020B0A04020102020204" pitchFamily="34" charset="0"/>
              </a:rPr>
              <a:t>Composé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AVOIR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CONNU</a:t>
            </a:r>
          </a:p>
          <a:p>
            <a:r>
              <a:rPr lang="en-US" dirty="0">
                <a:latin typeface="Arial Black" panose="020B0A04020102020204" pitchFamily="34" charset="0"/>
              </a:rPr>
              <a:t>IMPARFAIT</a:t>
            </a:r>
          </a:p>
          <a:p>
            <a:pPr marL="0" indent="0">
              <a:buNone/>
            </a:pPr>
            <a:r>
              <a:rPr lang="en-US" sz="1600" dirty="0">
                <a:latin typeface="Arial Black" panose="020B0A04020102020204" pitchFamily="34" charset="0"/>
              </a:rPr>
              <a:t>Je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connaissais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Tu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connaissais</a:t>
            </a:r>
            <a:r>
              <a:rPr lang="en-US" sz="1600" dirty="0">
                <a:latin typeface="Arial Black" panose="020B0A04020102020204" pitchFamily="34" charset="0"/>
              </a:rPr>
              <a:t>, On/Il/Elle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connaissait</a:t>
            </a:r>
            <a:r>
              <a:rPr lang="en-US" sz="1600" dirty="0">
                <a:latin typeface="Arial Black" panose="020B0A04020102020204" pitchFamily="34" charset="0"/>
              </a:rPr>
              <a:t>, Nous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connaissions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Vous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connaissiez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Ils</a:t>
            </a:r>
            <a:r>
              <a:rPr lang="en-US" sz="1600" dirty="0">
                <a:latin typeface="Arial Black" panose="020B0A04020102020204" pitchFamily="34" charset="0"/>
              </a:rPr>
              <a:t>/</a:t>
            </a:r>
            <a:r>
              <a:rPr lang="en-US" sz="1600" dirty="0" err="1">
                <a:latin typeface="Arial Black" panose="020B0A04020102020204" pitchFamily="34" charset="0"/>
              </a:rPr>
              <a:t>Elles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connaissaient</a:t>
            </a:r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FUTUR</a:t>
            </a:r>
          </a:p>
          <a:p>
            <a:pPr marL="0" indent="0">
              <a:buNone/>
            </a:pPr>
            <a:r>
              <a:rPr lang="en-US" sz="1600" dirty="0">
                <a:latin typeface="Arial Black" panose="020B0A04020102020204" pitchFamily="34" charset="0"/>
              </a:rPr>
              <a:t>Je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connaîtrai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Tu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connaîtras</a:t>
            </a:r>
            <a:r>
              <a:rPr lang="en-US" sz="1600" dirty="0">
                <a:latin typeface="Arial Black" panose="020B0A04020102020204" pitchFamily="34" charset="0"/>
              </a:rPr>
              <a:t>, On/Il/Elle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ra</a:t>
            </a:r>
            <a:r>
              <a:rPr lang="en-US" sz="1600" dirty="0">
                <a:latin typeface="Arial Black" panose="020B0A04020102020204" pitchFamily="34" charset="0"/>
              </a:rPr>
              <a:t>, Nous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rons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Vous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rez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Ils</a:t>
            </a:r>
            <a:r>
              <a:rPr lang="en-US" sz="1600" dirty="0">
                <a:latin typeface="Arial Black" panose="020B0A04020102020204" pitchFamily="34" charset="0"/>
              </a:rPr>
              <a:t>/</a:t>
            </a:r>
            <a:r>
              <a:rPr lang="en-US" sz="1600" dirty="0" err="1">
                <a:latin typeface="Arial Black" panose="020B0A04020102020204" pitchFamily="34" charset="0"/>
              </a:rPr>
              <a:t>Elles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ront</a:t>
            </a:r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CONDITIONNEL</a:t>
            </a:r>
          </a:p>
          <a:p>
            <a:pPr marL="0" indent="0">
              <a:buNone/>
            </a:pPr>
            <a:r>
              <a:rPr lang="en-US" sz="1600" dirty="0">
                <a:latin typeface="Arial Black" panose="020B0A04020102020204" pitchFamily="34" charset="0"/>
              </a:rPr>
              <a:t>Je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rais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Tu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rais</a:t>
            </a:r>
            <a:r>
              <a:rPr lang="en-US" sz="1600" dirty="0">
                <a:latin typeface="Arial Black" panose="020B0A04020102020204" pitchFamily="34" charset="0"/>
              </a:rPr>
              <a:t>, On/Il/Elle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rait</a:t>
            </a:r>
            <a:r>
              <a:rPr lang="en-US" sz="1600" dirty="0">
                <a:latin typeface="Arial Black" panose="020B0A04020102020204" pitchFamily="34" charset="0"/>
              </a:rPr>
              <a:t>, Nous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rions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Vous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riez</a:t>
            </a:r>
            <a:r>
              <a:rPr lang="en-US" sz="1600" dirty="0">
                <a:latin typeface="Arial Black" panose="020B0A04020102020204" pitchFamily="34" charset="0"/>
              </a:rPr>
              <a:t>, </a:t>
            </a:r>
            <a:r>
              <a:rPr lang="en-US" sz="1600" dirty="0" err="1">
                <a:latin typeface="Arial Black" panose="020B0A04020102020204" pitchFamily="34" charset="0"/>
              </a:rPr>
              <a:t>Ils</a:t>
            </a:r>
            <a:r>
              <a:rPr lang="en-US" sz="1600" dirty="0">
                <a:latin typeface="Arial Black" panose="020B0A04020102020204" pitchFamily="34" charset="0"/>
              </a:rPr>
              <a:t>/</a:t>
            </a:r>
            <a:r>
              <a:rPr lang="en-US" sz="1600" dirty="0" err="1">
                <a:latin typeface="Arial Black" panose="020B0A04020102020204" pitchFamily="34" charset="0"/>
              </a:rPr>
              <a:t>Elles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raient</a:t>
            </a:r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SAVOIR</a:t>
            </a:r>
            <a:r>
              <a:rPr lang="en-US" dirty="0">
                <a:latin typeface="Arial Black" panose="020B0A04020102020204" pitchFamily="34" charset="0"/>
              </a:rPr>
              <a:t>   </a:t>
            </a:r>
            <a:r>
              <a:rPr lang="en-US" dirty="0"/>
              <a:t>et  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CONNAÎTRE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err="1" smtClean="0">
                <a:latin typeface="Arial Black" panose="020B0A04020102020204" pitchFamily="34" charset="0"/>
              </a:rPr>
              <a:t>Pratique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__ </a:t>
            </a:r>
            <a:r>
              <a:rPr lang="en-US" dirty="0" err="1" smtClean="0"/>
              <a:t>écrire</a:t>
            </a:r>
            <a:r>
              <a:rPr lang="en-US" dirty="0" smtClean="0"/>
              <a:t> des chansons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__ les </a:t>
            </a:r>
            <a:r>
              <a:rPr lang="en-US" dirty="0" err="1" smtClean="0"/>
              <a:t>contes</a:t>
            </a:r>
            <a:r>
              <a:rPr lang="en-US" dirty="0" smtClean="0"/>
              <a:t> de </a:t>
            </a:r>
            <a:r>
              <a:rPr lang="en-US" dirty="0" err="1" smtClean="0"/>
              <a:t>fées</a:t>
            </a:r>
            <a:r>
              <a:rPr lang="en-US" dirty="0" smtClean="0"/>
              <a:t> </a:t>
            </a:r>
            <a:r>
              <a:rPr lang="en-US" dirty="0" err="1" smtClean="0"/>
              <a:t>maghrébins</a:t>
            </a:r>
            <a:endParaRPr lang="en-US" dirty="0" smtClean="0"/>
          </a:p>
          <a:p>
            <a:r>
              <a:rPr lang="en-US" dirty="0" err="1" smtClean="0"/>
              <a:t>Éric</a:t>
            </a:r>
            <a:r>
              <a:rPr lang="en-US" dirty="0" smtClean="0"/>
              <a:t> et </a:t>
            </a:r>
            <a:r>
              <a:rPr lang="en-US" dirty="0" err="1" smtClean="0"/>
              <a:t>toi</a:t>
            </a:r>
            <a:r>
              <a:rPr lang="en-US" dirty="0" smtClean="0"/>
              <a:t> __ </a:t>
            </a:r>
            <a:r>
              <a:rPr lang="en-US" dirty="0" err="1" smtClean="0"/>
              <a:t>quand</a:t>
            </a:r>
            <a:r>
              <a:rPr lang="en-US" dirty="0" smtClean="0"/>
              <a:t> le festival aura lieu</a:t>
            </a:r>
          </a:p>
          <a:p>
            <a:r>
              <a:rPr lang="en-US" dirty="0" smtClean="0"/>
              <a:t>Je __ les </a:t>
            </a:r>
            <a:r>
              <a:rPr lang="en-US" dirty="0" err="1" smtClean="0"/>
              <a:t>œuvres</a:t>
            </a:r>
            <a:r>
              <a:rPr lang="en-US" dirty="0" smtClean="0"/>
              <a:t> de Monet</a:t>
            </a:r>
          </a:p>
          <a:p>
            <a:r>
              <a:rPr lang="en-US" dirty="0" smtClean="0"/>
              <a:t>Mon </a:t>
            </a:r>
            <a:r>
              <a:rPr lang="en-US" dirty="0" err="1" smtClean="0"/>
              <a:t>père</a:t>
            </a:r>
            <a:r>
              <a:rPr lang="en-US" dirty="0" smtClean="0"/>
              <a:t> __ les monuments de Paris</a:t>
            </a:r>
          </a:p>
          <a:p>
            <a:r>
              <a:rPr lang="en-US" dirty="0" smtClean="0"/>
              <a:t>Les profs __ </a:t>
            </a:r>
            <a:r>
              <a:rPr lang="en-US" dirty="0" err="1" smtClean="0"/>
              <a:t>quand</a:t>
            </a:r>
            <a:r>
              <a:rPr lang="en-US" dirty="0" smtClean="0"/>
              <a:t> la </a:t>
            </a:r>
            <a:r>
              <a:rPr lang="en-US" dirty="0" err="1" smtClean="0"/>
              <a:t>Révolution</a:t>
            </a:r>
            <a:r>
              <a:rPr lang="en-US" dirty="0" smtClean="0"/>
              <a:t> a commence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parents et </a:t>
            </a:r>
            <a:r>
              <a:rPr lang="en-US" dirty="0" err="1" smtClean="0"/>
              <a:t>moi</a:t>
            </a:r>
            <a:r>
              <a:rPr lang="en-US" dirty="0" smtClean="0"/>
              <a:t> __ </a:t>
            </a:r>
            <a:r>
              <a:rPr lang="en-US" dirty="0" err="1" smtClean="0"/>
              <a:t>où</a:t>
            </a:r>
            <a:r>
              <a:rPr lang="en-US" dirty="0" smtClean="0"/>
              <a:t> on </a:t>
            </a:r>
            <a:r>
              <a:rPr lang="en-US" dirty="0" err="1" smtClean="0"/>
              <a:t>achète</a:t>
            </a:r>
            <a:r>
              <a:rPr lang="en-US" dirty="0" smtClean="0"/>
              <a:t> du bon </a:t>
            </a:r>
            <a:r>
              <a:rPr lang="en-US" dirty="0" err="1" smtClean="0"/>
              <a:t>fromage</a:t>
            </a:r>
            <a:endParaRPr lang="en-US" dirty="0" smtClean="0"/>
          </a:p>
          <a:p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__ faire du ski </a:t>
            </a:r>
            <a:r>
              <a:rPr lang="en-US" dirty="0" err="1" smtClean="0"/>
              <a:t>alpin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__ </a:t>
            </a:r>
            <a:r>
              <a:rPr lang="en-US" dirty="0" err="1" smtClean="0"/>
              <a:t>que</a:t>
            </a:r>
            <a:r>
              <a:rPr lang="en-US" dirty="0" smtClean="0"/>
              <a:t> La Tour Eiffel </a:t>
            </a:r>
            <a:r>
              <a:rPr lang="en-US" dirty="0" err="1" smtClean="0"/>
              <a:t>est</a:t>
            </a:r>
            <a:r>
              <a:rPr lang="en-US" dirty="0" smtClean="0"/>
              <a:t> à Paris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__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le </a:t>
            </a:r>
            <a:r>
              <a:rPr lang="en-US" dirty="0" err="1" smtClean="0"/>
              <a:t>métro</a:t>
            </a:r>
            <a:r>
              <a:rPr lang="en-US" dirty="0" smtClean="0"/>
              <a:t> </a:t>
            </a:r>
            <a:r>
              <a:rPr lang="en-US" dirty="0" err="1" smtClean="0"/>
              <a:t>parisien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6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SAVOIR</a:t>
            </a:r>
            <a:r>
              <a:rPr lang="en-US" sz="3200" dirty="0">
                <a:latin typeface="Arial Black" panose="020B0A04020102020204" pitchFamily="34" charset="0"/>
              </a:rPr>
              <a:t>   </a:t>
            </a:r>
            <a:r>
              <a:rPr lang="en-US" sz="3200" dirty="0"/>
              <a:t>et   </a:t>
            </a:r>
            <a:r>
              <a:rPr lang="en-U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CONNAÎTRE</a:t>
            </a:r>
            <a:r>
              <a:rPr lang="en-US" sz="3200" dirty="0" smtClean="0">
                <a:latin typeface="Arial Black" panose="020B0A04020102020204" pitchFamily="34" charset="0"/>
              </a:rPr>
              <a:t>  </a:t>
            </a:r>
            <a:r>
              <a:rPr lang="en-US" sz="3200" dirty="0" err="1" smtClean="0">
                <a:latin typeface="Arial Black" panose="020B0A04020102020204" pitchFamily="34" charset="0"/>
              </a:rPr>
              <a:t>Réponses</a:t>
            </a:r>
            <a:r>
              <a:rPr lang="en-US" sz="3200" dirty="0" smtClean="0">
                <a:latin typeface="Arial Black" panose="020B0A04020102020204" pitchFamily="34" charset="0"/>
              </a:rPr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Tu</a:t>
            </a:r>
            <a:r>
              <a:rPr lang="en-US" dirty="0"/>
              <a:t> __ </a:t>
            </a:r>
            <a:r>
              <a:rPr lang="en-US" dirty="0" err="1"/>
              <a:t>écrire</a:t>
            </a:r>
            <a:r>
              <a:rPr lang="en-US" dirty="0"/>
              <a:t> des </a:t>
            </a:r>
            <a:r>
              <a:rPr lang="en-US" dirty="0" smtClean="0"/>
              <a:t>chansons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écrire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des </a:t>
            </a:r>
            <a:r>
              <a:rPr lang="en-US" dirty="0" smtClean="0">
                <a:latin typeface="Arial Black" panose="020B0A04020102020204" pitchFamily="34" charset="0"/>
              </a:rPr>
              <a:t>chansons</a:t>
            </a:r>
            <a:endParaRPr lang="en-US" dirty="0"/>
          </a:p>
          <a:p>
            <a:r>
              <a:rPr lang="en-US" dirty="0"/>
              <a:t>Les </a:t>
            </a:r>
            <a:r>
              <a:rPr lang="en-US" dirty="0" err="1"/>
              <a:t>élèves</a:t>
            </a:r>
            <a:r>
              <a:rPr lang="en-US" dirty="0"/>
              <a:t> __ les </a:t>
            </a:r>
            <a:r>
              <a:rPr lang="en-US" dirty="0" err="1"/>
              <a:t>contes</a:t>
            </a:r>
            <a:r>
              <a:rPr lang="en-US" dirty="0"/>
              <a:t> de </a:t>
            </a:r>
            <a:r>
              <a:rPr lang="en-US" dirty="0" err="1"/>
              <a:t>fées</a:t>
            </a:r>
            <a:r>
              <a:rPr lang="en-US" dirty="0"/>
              <a:t> </a:t>
            </a:r>
            <a:r>
              <a:rPr lang="en-US" dirty="0" err="1" smtClean="0"/>
              <a:t>maghrébins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Les </a:t>
            </a:r>
            <a:r>
              <a:rPr lang="en-US" dirty="0" err="1">
                <a:latin typeface="Arial Black" panose="020B0A04020102020204" pitchFamily="34" charset="0"/>
              </a:rPr>
              <a:t>élèves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les </a:t>
            </a:r>
            <a:r>
              <a:rPr lang="en-US" dirty="0" err="1">
                <a:latin typeface="Arial Black" panose="020B0A04020102020204" pitchFamily="34" charset="0"/>
              </a:rPr>
              <a:t>contes</a:t>
            </a:r>
            <a:r>
              <a:rPr lang="en-US" dirty="0">
                <a:latin typeface="Arial Black" panose="020B0A04020102020204" pitchFamily="34" charset="0"/>
              </a:rPr>
              <a:t> de </a:t>
            </a:r>
            <a:r>
              <a:rPr lang="en-US" dirty="0" err="1">
                <a:latin typeface="Arial Black" panose="020B0A04020102020204" pitchFamily="34" charset="0"/>
              </a:rPr>
              <a:t>fées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maghrébins</a:t>
            </a:r>
            <a:endParaRPr lang="en-US" dirty="0"/>
          </a:p>
          <a:p>
            <a:r>
              <a:rPr lang="en-US" dirty="0" err="1"/>
              <a:t>Éric</a:t>
            </a:r>
            <a:r>
              <a:rPr lang="en-US" dirty="0"/>
              <a:t> et </a:t>
            </a:r>
            <a:r>
              <a:rPr lang="en-US" dirty="0" err="1"/>
              <a:t>toi</a:t>
            </a:r>
            <a:r>
              <a:rPr lang="en-US" dirty="0"/>
              <a:t> __ </a:t>
            </a:r>
            <a:r>
              <a:rPr lang="en-US" dirty="0" err="1"/>
              <a:t>quand</a:t>
            </a:r>
            <a:r>
              <a:rPr lang="en-US" dirty="0"/>
              <a:t> le festival aura </a:t>
            </a:r>
            <a:r>
              <a:rPr lang="en-US" dirty="0" smtClean="0"/>
              <a:t>lieu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Éric</a:t>
            </a:r>
            <a:r>
              <a:rPr lang="en-US" dirty="0">
                <a:latin typeface="Arial Black" panose="020B0A04020102020204" pitchFamily="34" charset="0"/>
              </a:rPr>
              <a:t> et </a:t>
            </a:r>
            <a:r>
              <a:rPr lang="en-US" dirty="0" err="1">
                <a:latin typeface="Arial Black" panose="020B0A04020102020204" pitchFamily="34" charset="0"/>
              </a:rPr>
              <a:t>toi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savez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quand</a:t>
            </a:r>
            <a:r>
              <a:rPr lang="en-US" dirty="0">
                <a:latin typeface="Arial Black" panose="020B0A04020102020204" pitchFamily="34" charset="0"/>
              </a:rPr>
              <a:t> le festival aura </a:t>
            </a:r>
            <a:r>
              <a:rPr lang="en-US" dirty="0" smtClean="0">
                <a:latin typeface="Arial Black" panose="020B0A04020102020204" pitchFamily="34" charset="0"/>
              </a:rPr>
              <a:t>lieu</a:t>
            </a:r>
            <a:endParaRPr lang="en-US" dirty="0"/>
          </a:p>
          <a:p>
            <a:r>
              <a:rPr lang="en-US" dirty="0"/>
              <a:t>Je __ les </a:t>
            </a:r>
            <a:r>
              <a:rPr lang="en-US" dirty="0" err="1"/>
              <a:t>œuvres</a:t>
            </a:r>
            <a:r>
              <a:rPr lang="en-US" dirty="0"/>
              <a:t> de </a:t>
            </a:r>
            <a:r>
              <a:rPr lang="en-US" dirty="0" smtClean="0"/>
              <a:t>Monet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les </a:t>
            </a:r>
            <a:r>
              <a:rPr lang="en-US" dirty="0" err="1">
                <a:latin typeface="Arial Black" panose="020B0A04020102020204" pitchFamily="34" charset="0"/>
              </a:rPr>
              <a:t>œuvres</a:t>
            </a:r>
            <a:r>
              <a:rPr lang="en-US" dirty="0">
                <a:latin typeface="Arial Black" panose="020B0A04020102020204" pitchFamily="34" charset="0"/>
              </a:rPr>
              <a:t> de </a:t>
            </a:r>
            <a:r>
              <a:rPr lang="en-US" dirty="0" smtClean="0">
                <a:latin typeface="Arial Black" panose="020B0A04020102020204" pitchFamily="34" charset="0"/>
              </a:rPr>
              <a:t>Monet</a:t>
            </a:r>
            <a:endParaRPr lang="en-US" dirty="0"/>
          </a:p>
          <a:p>
            <a:r>
              <a:rPr lang="en-US" dirty="0"/>
              <a:t>Mon </a:t>
            </a:r>
            <a:r>
              <a:rPr lang="en-US" dirty="0" err="1"/>
              <a:t>père</a:t>
            </a:r>
            <a:r>
              <a:rPr lang="en-US" dirty="0"/>
              <a:t> __ les monuments de </a:t>
            </a:r>
            <a:r>
              <a:rPr lang="en-US" dirty="0" smtClean="0"/>
              <a:t>Paris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Mon </a:t>
            </a:r>
            <a:r>
              <a:rPr lang="en-US" dirty="0" err="1">
                <a:latin typeface="Arial Black" panose="020B0A04020102020204" pitchFamily="34" charset="0"/>
              </a:rPr>
              <a:t>père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connaît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les monuments de </a:t>
            </a:r>
            <a:r>
              <a:rPr lang="en-US" dirty="0" smtClean="0">
                <a:latin typeface="Arial Black" panose="020B0A04020102020204" pitchFamily="34" charset="0"/>
              </a:rPr>
              <a:t>Paris</a:t>
            </a:r>
            <a:endParaRPr lang="en-US" dirty="0"/>
          </a:p>
          <a:p>
            <a:r>
              <a:rPr lang="en-US" dirty="0"/>
              <a:t>Les profs __ </a:t>
            </a:r>
            <a:r>
              <a:rPr lang="en-US" dirty="0" err="1"/>
              <a:t>quand</a:t>
            </a:r>
            <a:r>
              <a:rPr lang="en-US" dirty="0"/>
              <a:t> la </a:t>
            </a:r>
            <a:r>
              <a:rPr lang="en-US" dirty="0" err="1"/>
              <a:t>Révolution</a:t>
            </a:r>
            <a:r>
              <a:rPr lang="en-US" dirty="0"/>
              <a:t> a </a:t>
            </a:r>
            <a:r>
              <a:rPr lang="en-US" dirty="0" err="1" smtClean="0"/>
              <a:t>commencé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Les profs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quand</a:t>
            </a:r>
            <a:r>
              <a:rPr lang="en-US" dirty="0">
                <a:latin typeface="Arial Black" panose="020B0A04020102020204" pitchFamily="34" charset="0"/>
              </a:rPr>
              <a:t> la </a:t>
            </a:r>
            <a:r>
              <a:rPr lang="en-US" dirty="0" err="1">
                <a:latin typeface="Arial Black" panose="020B0A04020102020204" pitchFamily="34" charset="0"/>
              </a:rPr>
              <a:t>Révolution</a:t>
            </a:r>
            <a:r>
              <a:rPr lang="en-US" dirty="0"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latin typeface="Arial Black" panose="020B0A04020102020204" pitchFamily="34" charset="0"/>
              </a:rPr>
              <a:t>commencé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err="1"/>
              <a:t>Mes</a:t>
            </a:r>
            <a:r>
              <a:rPr lang="en-US" dirty="0"/>
              <a:t> parents et </a:t>
            </a:r>
            <a:r>
              <a:rPr lang="en-US" dirty="0" err="1"/>
              <a:t>moi</a:t>
            </a:r>
            <a:r>
              <a:rPr lang="en-US" dirty="0"/>
              <a:t> __ </a:t>
            </a:r>
            <a:r>
              <a:rPr lang="en-US" dirty="0" err="1"/>
              <a:t>où</a:t>
            </a:r>
            <a:r>
              <a:rPr lang="en-US" dirty="0"/>
              <a:t> on </a:t>
            </a:r>
            <a:r>
              <a:rPr lang="en-US" dirty="0" err="1"/>
              <a:t>achète</a:t>
            </a:r>
            <a:r>
              <a:rPr lang="en-US" dirty="0"/>
              <a:t> du bon </a:t>
            </a:r>
            <a:r>
              <a:rPr lang="en-US" dirty="0" err="1" smtClean="0"/>
              <a:t>fromage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Mes</a:t>
            </a:r>
            <a:r>
              <a:rPr lang="en-US" dirty="0">
                <a:latin typeface="Arial Black" panose="020B0A04020102020204" pitchFamily="34" charset="0"/>
              </a:rPr>
              <a:t> parents et </a:t>
            </a:r>
            <a:r>
              <a:rPr lang="en-US" dirty="0" err="1">
                <a:latin typeface="Arial Black" panose="020B0A04020102020204" pitchFamily="34" charset="0"/>
              </a:rPr>
              <a:t>moi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où</a:t>
            </a:r>
            <a:r>
              <a:rPr lang="en-US" dirty="0">
                <a:latin typeface="Arial Black" panose="020B0A04020102020204" pitchFamily="34" charset="0"/>
              </a:rPr>
              <a:t> on </a:t>
            </a:r>
            <a:r>
              <a:rPr lang="en-US" dirty="0" err="1">
                <a:latin typeface="Arial Black" panose="020B0A04020102020204" pitchFamily="34" charset="0"/>
              </a:rPr>
              <a:t>achète</a:t>
            </a:r>
            <a:r>
              <a:rPr lang="en-US" dirty="0">
                <a:latin typeface="Arial Black" panose="020B0A04020102020204" pitchFamily="34" charset="0"/>
              </a:rPr>
              <a:t> du bon </a:t>
            </a:r>
            <a:r>
              <a:rPr lang="en-US" dirty="0" err="1" smtClean="0">
                <a:latin typeface="Arial Black" panose="020B0A04020102020204" pitchFamily="34" charset="0"/>
              </a:rPr>
              <a:t>fromage</a:t>
            </a:r>
            <a:endParaRPr lang="en-US" dirty="0"/>
          </a:p>
          <a:p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__ faire du ski </a:t>
            </a:r>
            <a:r>
              <a:rPr lang="en-US" dirty="0" err="1"/>
              <a:t>alpin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Est-</a:t>
            </a:r>
            <a:r>
              <a:rPr lang="en-US" dirty="0" err="1">
                <a:latin typeface="Arial Black" panose="020B0A04020102020204" pitchFamily="34" charset="0"/>
              </a:rPr>
              <a:t>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faire du ski </a:t>
            </a:r>
            <a:r>
              <a:rPr lang="en-US" dirty="0" err="1">
                <a:latin typeface="Arial Black" panose="020B0A04020102020204" pitchFamily="34" charset="0"/>
              </a:rPr>
              <a:t>alpin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__ </a:t>
            </a:r>
            <a:r>
              <a:rPr lang="en-US" dirty="0" err="1"/>
              <a:t>que</a:t>
            </a:r>
            <a:r>
              <a:rPr lang="en-US" dirty="0"/>
              <a:t> La Tour Eiffel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smtClean="0"/>
              <a:t>Paris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Mes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amis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savent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La Tour Eiffel </a:t>
            </a:r>
            <a:r>
              <a:rPr lang="en-US" dirty="0" err="1">
                <a:latin typeface="Arial Black" panose="020B0A04020102020204" pitchFamily="34" charset="0"/>
              </a:rPr>
              <a:t>est</a:t>
            </a:r>
            <a:r>
              <a:rPr lang="en-US" dirty="0">
                <a:latin typeface="Arial Black" panose="020B0A04020102020204" pitchFamily="34" charset="0"/>
              </a:rPr>
              <a:t> à </a:t>
            </a:r>
            <a:r>
              <a:rPr lang="en-US" dirty="0" smtClean="0">
                <a:latin typeface="Arial Black" panose="020B0A04020102020204" pitchFamily="34" charset="0"/>
              </a:rPr>
              <a:t>Paris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__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le </a:t>
            </a:r>
            <a:r>
              <a:rPr lang="en-US" dirty="0" err="1"/>
              <a:t>métro</a:t>
            </a:r>
            <a:r>
              <a:rPr lang="en-US" dirty="0"/>
              <a:t> </a:t>
            </a:r>
            <a:r>
              <a:rPr lang="en-US" dirty="0" err="1" smtClean="0"/>
              <a:t>parisien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Mes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amis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connaissent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très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bien</a:t>
            </a:r>
            <a:r>
              <a:rPr lang="en-US" dirty="0">
                <a:latin typeface="Arial Black" panose="020B0A04020102020204" pitchFamily="34" charset="0"/>
              </a:rPr>
              <a:t> le </a:t>
            </a:r>
            <a:r>
              <a:rPr lang="en-US" dirty="0" err="1">
                <a:latin typeface="Arial Black" panose="020B0A04020102020204" pitchFamily="34" charset="0"/>
              </a:rPr>
              <a:t>métro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parisien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110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Office Theme</vt:lpstr>
      <vt:lpstr>SAVOIR et  CONNAÎTRE</vt:lpstr>
      <vt:lpstr> SAVOIR   et   CONNAÎTRE:</vt:lpstr>
      <vt:lpstr>SAVOIR   et   CONNAÎTRE:</vt:lpstr>
      <vt:lpstr>SAVOIR   et   CONNAÎTRE Pratique:</vt:lpstr>
      <vt:lpstr>SAVOIR   et   CONNAÎTRE  Réponses: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SAVOIR et CONNAÎTRE:</dc:title>
  <dc:creator>e201101494</dc:creator>
  <cp:lastModifiedBy>Oliver, Robin</cp:lastModifiedBy>
  <cp:revision>10</cp:revision>
  <dcterms:created xsi:type="dcterms:W3CDTF">2011-10-04T18:44:17Z</dcterms:created>
  <dcterms:modified xsi:type="dcterms:W3CDTF">2016-12-16T20:16:40Z</dcterms:modified>
</cp:coreProperties>
</file>