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57484-F99F-45C8-B20A-5901A1AF67FF}" type="datetimeFigureOut">
              <a:rPr lang="en-US" smtClean="0"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18B47-AAB8-47E9-BB5D-303BC6853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</a:t>
            </a:r>
            <a:r>
              <a:rPr lang="en-US" i="1" dirty="0" smtClean="0"/>
              <a:t>weird</a:t>
            </a:r>
            <a:r>
              <a:rPr lang="en-US" dirty="0" smtClean="0"/>
              <a:t> verbs - although they look like –IR verbs, they act differently: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>
                <a:solidFill>
                  <a:srgbClr val="FF0000"/>
                </a:solidFill>
              </a:rPr>
              <a:t>SOUFFRIR = to suffer</a:t>
            </a:r>
          </a:p>
          <a:p>
            <a:pPr>
              <a:buNone/>
            </a:pPr>
            <a:r>
              <a:rPr lang="en-US" dirty="0" smtClean="0"/>
              <a:t>Je			</a:t>
            </a:r>
            <a:r>
              <a:rPr lang="en-US" b="1" dirty="0" err="1" smtClean="0">
                <a:solidFill>
                  <a:srgbClr val="FF0000"/>
                </a:solidFill>
              </a:rPr>
              <a:t>souffre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			</a:t>
            </a:r>
            <a:r>
              <a:rPr lang="en-US" b="1" dirty="0" err="1" smtClean="0">
                <a:solidFill>
                  <a:srgbClr val="FF0000"/>
                </a:solidFill>
              </a:rPr>
              <a:t>souffres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Il</a:t>
            </a:r>
          </a:p>
          <a:p>
            <a:pPr>
              <a:buNone/>
            </a:pPr>
            <a:r>
              <a:rPr lang="en-US" dirty="0" smtClean="0"/>
              <a:t>Elle		</a:t>
            </a:r>
            <a:r>
              <a:rPr lang="en-US" b="1" dirty="0" err="1" smtClean="0">
                <a:solidFill>
                  <a:srgbClr val="FF0000"/>
                </a:solidFill>
              </a:rPr>
              <a:t>souffre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On</a:t>
            </a:r>
          </a:p>
          <a:p>
            <a:pPr>
              <a:buNone/>
            </a:pPr>
            <a:r>
              <a:rPr lang="en-US" dirty="0" smtClean="0"/>
              <a:t>Nous		</a:t>
            </a:r>
            <a:r>
              <a:rPr lang="en-US" b="1" dirty="0" err="1" smtClean="0">
                <a:solidFill>
                  <a:srgbClr val="FF0000"/>
                </a:solidFill>
              </a:rPr>
              <a:t>souffrons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souffrez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Ils</a:t>
            </a:r>
            <a:r>
              <a:rPr lang="en-US" dirty="0" smtClean="0"/>
              <a:t>/</a:t>
            </a:r>
            <a:r>
              <a:rPr lang="en-US" dirty="0" err="1" smtClean="0"/>
              <a:t>elles</a:t>
            </a:r>
            <a:r>
              <a:rPr lang="en-US" dirty="0" smtClean="0"/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souffrent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Past Participle: </a:t>
            </a:r>
            <a:r>
              <a:rPr lang="en-US" b="1" u="sng" dirty="0" err="1" smtClean="0">
                <a:solidFill>
                  <a:srgbClr val="0070C0"/>
                </a:solidFill>
              </a:rPr>
              <a:t>souffert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b="1" u="sng" dirty="0" smtClean="0">
                <a:solidFill>
                  <a:srgbClr val="00B050"/>
                </a:solidFill>
              </a:rPr>
              <a:t>OUVRIR = to open</a:t>
            </a: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	</a:t>
            </a:r>
            <a:r>
              <a:rPr lang="en-US" b="1" dirty="0" err="1" smtClean="0">
                <a:solidFill>
                  <a:srgbClr val="00B050"/>
                </a:solidFill>
              </a:rPr>
              <a:t>ouvre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	</a:t>
            </a:r>
            <a:r>
              <a:rPr lang="en-US" b="1" dirty="0" err="1" smtClean="0">
                <a:solidFill>
                  <a:srgbClr val="00B050"/>
                </a:solidFill>
              </a:rPr>
              <a:t>ouvres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			</a:t>
            </a:r>
            <a:r>
              <a:rPr lang="en-US" b="1" dirty="0" err="1" smtClean="0">
                <a:solidFill>
                  <a:srgbClr val="00B050"/>
                </a:solidFill>
              </a:rPr>
              <a:t>ouvre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			</a:t>
            </a:r>
            <a:r>
              <a:rPr lang="en-US" b="1" dirty="0" err="1" smtClean="0">
                <a:solidFill>
                  <a:srgbClr val="00B050"/>
                </a:solidFill>
              </a:rPr>
              <a:t>ouvrons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	</a:t>
            </a:r>
            <a:r>
              <a:rPr lang="en-US" b="1" dirty="0" err="1" smtClean="0">
                <a:solidFill>
                  <a:srgbClr val="00B050"/>
                </a:solidFill>
              </a:rPr>
              <a:t>ouvrez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00B050"/>
                </a:solidFill>
              </a:rPr>
              <a:t>	</a:t>
            </a:r>
            <a:r>
              <a:rPr lang="en-US" b="1" dirty="0" smtClean="0">
                <a:solidFill>
                  <a:srgbClr val="00B050"/>
                </a:solidFill>
              </a:rPr>
              <a:t>		</a:t>
            </a:r>
            <a:r>
              <a:rPr lang="en-US" b="1" dirty="0" err="1" smtClean="0">
                <a:solidFill>
                  <a:srgbClr val="00B050"/>
                </a:solidFill>
              </a:rPr>
              <a:t>ouvrent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b="1" dirty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</a:rPr>
              <a:t>Past participle: </a:t>
            </a:r>
            <a:r>
              <a:rPr lang="en-US" b="1" u="sng" dirty="0" err="1" smtClean="0">
                <a:solidFill>
                  <a:srgbClr val="00B050"/>
                </a:solidFill>
              </a:rPr>
              <a:t>ouvert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1676400" y="2819400"/>
            <a:ext cx="2286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Two weird verbs - although they look like –IR verbs, they act differently: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weird verbs - although they look like –IR verbs, they act differently:</dc:title>
  <dc:creator>e201101494</dc:creator>
  <cp:lastModifiedBy>e201101494</cp:lastModifiedBy>
  <cp:revision>1</cp:revision>
  <dcterms:created xsi:type="dcterms:W3CDTF">2011-11-03T14:16:55Z</dcterms:created>
  <dcterms:modified xsi:type="dcterms:W3CDTF">2011-11-03T14:24:04Z</dcterms:modified>
</cp:coreProperties>
</file>